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3" name="Google Shape;5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a96dacac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a96dacac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a96dacac74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a96dacac74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b27824c08e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b27824c08e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b27824c08e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b27824c08e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b27824c08e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b27824c08e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b27824c08e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b27824c08e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b27824c08e_1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b27824c08e_1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b27824c08e_1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b27824c08e_1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b27824c08e_1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b27824c08e_1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b27824c08e_1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b27824c08e_1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b278138c2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b278138c2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b27824c08e_1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b27824c08e_1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b27824c08e_1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b27824c08e_1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b20fb4b7e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b20fb4b7e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b20fb4b7e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b20fb4b7e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a96dacac0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a96dacac0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b20fb4b7e7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b20fb4b7e7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b20fb4b7e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b20fb4b7e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b20fb4b7e7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b20fb4b7e7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b27824c08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b27824c08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5" name="Shape 45"/>
        <p:cNvGrpSpPr/>
        <p:nvPr/>
      </p:nvGrpSpPr>
      <p:grpSpPr>
        <a:xfrm>
          <a:off x="0" y="0"/>
          <a:ext cx="0" cy="0"/>
          <a:chOff x="0" y="0"/>
          <a:chExt cx="0" cy="0"/>
        </a:xfrm>
      </p:grpSpPr>
      <p:sp>
        <p:nvSpPr>
          <p:cNvPr id="46" name="Google Shape;46;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8" name="Google Shape;48;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9" name="Shape 49"/>
        <p:cNvGrpSpPr/>
        <p:nvPr/>
      </p:nvGrpSpPr>
      <p:grpSpPr>
        <a:xfrm>
          <a:off x="0" y="0"/>
          <a:ext cx="0" cy="0"/>
          <a:chOff x="0" y="0"/>
          <a:chExt cx="0" cy="0"/>
        </a:xfrm>
      </p:grpSpPr>
      <p:sp>
        <p:nvSpPr>
          <p:cNvPr id="50" name="Google Shape;50;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descr="Amrita Vishwa Vidyapeetham, Kerala | My First College - List of ..." id="20" name="Google Shape;20;p4"/>
          <p:cNvPicPr preferRelativeResize="0"/>
          <p:nvPr/>
        </p:nvPicPr>
        <p:blipFill rotWithShape="1">
          <a:blip r:embed="rId2">
            <a:alphaModFix/>
          </a:blip>
          <a:srcRect b="0" l="0" r="0" t="0"/>
          <a:stretch/>
        </p:blipFill>
        <p:spPr>
          <a:xfrm>
            <a:off x="6930825" y="0"/>
            <a:ext cx="2213175" cy="1106575"/>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sp>
        <p:nvSpPr>
          <p:cNvPr id="34" name="Google Shape;34;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9" name="Google Shape;39;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0" name="Google Shape;40;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1" name="Google Shape;41;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 name="Shape 42"/>
        <p:cNvGrpSpPr/>
        <p:nvPr/>
      </p:nvGrpSpPr>
      <p:grpSpPr>
        <a:xfrm>
          <a:off x="0" y="0"/>
          <a:ext cx="0" cy="0"/>
          <a:chOff x="0" y="0"/>
          <a:chExt cx="0" cy="0"/>
        </a:xfrm>
      </p:grpSpPr>
      <p:sp>
        <p:nvSpPr>
          <p:cNvPr id="43" name="Google Shape;43;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4" name="Google Shape;4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4.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9.png"/><Relationship Id="rId5"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image" Target="../media/image10.png"/><Relationship Id="rId5"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9.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20.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6.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23.png"/><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image" Target="../media/image24.png"/><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sp>
        <p:nvSpPr>
          <p:cNvPr id="55" name="Google Shape;55;p13"/>
          <p:cNvSpPr txBox="1"/>
          <p:nvPr>
            <p:ph type="ctrTitle"/>
          </p:nvPr>
        </p:nvSpPr>
        <p:spPr>
          <a:xfrm>
            <a:off x="311700" y="776525"/>
            <a:ext cx="8520600" cy="1604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latin typeface="Times New Roman"/>
                <a:ea typeface="Times New Roman"/>
                <a:cs typeface="Times New Roman"/>
                <a:sym typeface="Times New Roman"/>
              </a:rPr>
              <a:t>APPLICATION OF </a:t>
            </a:r>
            <a:endParaRPr sz="3600">
              <a:latin typeface="Times New Roman"/>
              <a:ea typeface="Times New Roman"/>
              <a:cs typeface="Times New Roman"/>
              <a:sym typeface="Times New Roman"/>
            </a:endParaRPr>
          </a:p>
          <a:p>
            <a:pPr indent="0" lvl="0" marL="0" rtl="0" algn="ctr">
              <a:spcBef>
                <a:spcPts val="0"/>
              </a:spcBef>
              <a:spcAft>
                <a:spcPts val="0"/>
              </a:spcAft>
              <a:buNone/>
            </a:pPr>
            <a:r>
              <a:rPr lang="en" sz="3600">
                <a:latin typeface="Times New Roman"/>
                <a:ea typeface="Times New Roman"/>
                <a:cs typeface="Times New Roman"/>
                <a:sym typeface="Times New Roman"/>
              </a:rPr>
              <a:t>EYE GAZE DETECTION </a:t>
            </a:r>
            <a:endParaRPr sz="3600">
              <a:latin typeface="Times New Roman"/>
              <a:ea typeface="Times New Roman"/>
              <a:cs typeface="Times New Roman"/>
              <a:sym typeface="Times New Roman"/>
            </a:endParaRPr>
          </a:p>
          <a:p>
            <a:pPr indent="0" lvl="0" marL="0" rtl="0" algn="ctr">
              <a:spcBef>
                <a:spcPts val="0"/>
              </a:spcBef>
              <a:spcAft>
                <a:spcPts val="0"/>
              </a:spcAft>
              <a:buNone/>
            </a:pPr>
            <a:r>
              <a:rPr lang="en" sz="3600">
                <a:latin typeface="Times New Roman"/>
                <a:ea typeface="Times New Roman"/>
                <a:cs typeface="Times New Roman"/>
                <a:sym typeface="Times New Roman"/>
              </a:rPr>
              <a:t>FOR ALS PATIENTS</a:t>
            </a:r>
            <a:endParaRPr sz="3600">
              <a:latin typeface="Times New Roman"/>
              <a:ea typeface="Times New Roman"/>
              <a:cs typeface="Times New Roman"/>
              <a:sym typeface="Times New Roman"/>
            </a:endParaRPr>
          </a:p>
        </p:txBody>
      </p:sp>
      <p:sp>
        <p:nvSpPr>
          <p:cNvPr id="56" name="Google Shape;56;p13"/>
          <p:cNvSpPr txBox="1"/>
          <p:nvPr>
            <p:ph idx="1" type="subTitle"/>
          </p:nvPr>
        </p:nvSpPr>
        <p:spPr>
          <a:xfrm>
            <a:off x="418875" y="2491225"/>
            <a:ext cx="8520600" cy="194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2400">
                <a:solidFill>
                  <a:schemeClr val="dk1"/>
                </a:solidFill>
                <a:latin typeface="Times New Roman"/>
                <a:ea typeface="Times New Roman"/>
                <a:cs typeface="Times New Roman"/>
                <a:sym typeface="Times New Roman"/>
              </a:rPr>
              <a:t>Team members:</a:t>
            </a:r>
            <a:endParaRPr b="1" sz="2400">
              <a:solidFill>
                <a:schemeClr val="dk1"/>
              </a:solidFill>
              <a:latin typeface="Times New Roman"/>
              <a:ea typeface="Times New Roman"/>
              <a:cs typeface="Times New Roman"/>
              <a:sym typeface="Times New Roman"/>
            </a:endParaRPr>
          </a:p>
          <a:p>
            <a:pPr indent="-323850" lvl="0" marL="914400" rtl="0" algn="l">
              <a:spcBef>
                <a:spcPts val="0"/>
              </a:spcBef>
              <a:spcAft>
                <a:spcPts val="0"/>
              </a:spcAft>
              <a:buClr>
                <a:schemeClr val="dk1"/>
              </a:buClr>
              <a:buSzPts val="1500"/>
              <a:buFont typeface="Times New Roman"/>
              <a:buChar char="●"/>
            </a:pPr>
            <a:r>
              <a:rPr lang="en" sz="2100">
                <a:solidFill>
                  <a:schemeClr val="dk1"/>
                </a:solidFill>
                <a:latin typeface="Times New Roman"/>
                <a:ea typeface="Times New Roman"/>
                <a:cs typeface="Times New Roman"/>
                <a:sym typeface="Times New Roman"/>
              </a:rPr>
              <a:t>Y. Tarakaram             </a:t>
            </a:r>
            <a:endParaRPr sz="2100">
              <a:solidFill>
                <a:schemeClr val="dk1"/>
              </a:solidFill>
              <a:latin typeface="Times New Roman"/>
              <a:ea typeface="Times New Roman"/>
              <a:cs typeface="Times New Roman"/>
              <a:sym typeface="Times New Roman"/>
            </a:endParaRPr>
          </a:p>
          <a:p>
            <a:pPr indent="-323850" lvl="0" marL="914400" rtl="0" algn="l">
              <a:spcBef>
                <a:spcPts val="0"/>
              </a:spcBef>
              <a:spcAft>
                <a:spcPts val="0"/>
              </a:spcAft>
              <a:buClr>
                <a:schemeClr val="dk1"/>
              </a:buClr>
              <a:buSzPts val="1500"/>
              <a:buFont typeface="Times New Roman"/>
              <a:buChar char="●"/>
            </a:pPr>
            <a:r>
              <a:rPr lang="en" sz="2100">
                <a:solidFill>
                  <a:schemeClr val="dk1"/>
                </a:solidFill>
                <a:latin typeface="Times New Roman"/>
                <a:ea typeface="Times New Roman"/>
                <a:cs typeface="Times New Roman"/>
                <a:sym typeface="Times New Roman"/>
              </a:rPr>
              <a:t>Y. Lakshmi Prasanna </a:t>
            </a:r>
            <a:endParaRPr sz="2100">
              <a:solidFill>
                <a:schemeClr val="dk1"/>
              </a:solidFill>
              <a:latin typeface="Times New Roman"/>
              <a:ea typeface="Times New Roman"/>
              <a:cs typeface="Times New Roman"/>
              <a:sym typeface="Times New Roman"/>
            </a:endParaRPr>
          </a:p>
          <a:p>
            <a:pPr indent="-323850" lvl="0" marL="914400" rtl="0" algn="l">
              <a:spcBef>
                <a:spcPts val="0"/>
              </a:spcBef>
              <a:spcAft>
                <a:spcPts val="0"/>
              </a:spcAft>
              <a:buClr>
                <a:schemeClr val="dk1"/>
              </a:buClr>
              <a:buSzPts val="1500"/>
              <a:buFont typeface="Times New Roman"/>
              <a:buChar char="●"/>
            </a:pPr>
            <a:r>
              <a:rPr lang="en" sz="2100">
                <a:solidFill>
                  <a:schemeClr val="dk1"/>
                </a:solidFill>
                <a:latin typeface="Times New Roman"/>
                <a:ea typeface="Times New Roman"/>
                <a:cs typeface="Times New Roman"/>
                <a:sym typeface="Times New Roman"/>
              </a:rPr>
              <a:t>Y. Mounika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300">
                <a:latin typeface="Times New Roman"/>
                <a:ea typeface="Times New Roman"/>
                <a:cs typeface="Times New Roman"/>
                <a:sym typeface="Times New Roman"/>
              </a:rPr>
              <a:t>FUNCTIONS</a:t>
            </a:r>
            <a:endParaRPr b="1" sz="2300">
              <a:latin typeface="Times New Roman"/>
              <a:ea typeface="Times New Roman"/>
              <a:cs typeface="Times New Roman"/>
              <a:sym typeface="Times New Roman"/>
            </a:endParaRPr>
          </a:p>
        </p:txBody>
      </p:sp>
      <p:sp>
        <p:nvSpPr>
          <p:cNvPr id="114" name="Google Shape;114;p22"/>
          <p:cNvSpPr txBox="1"/>
          <p:nvPr>
            <p:ph idx="4294967295" type="body"/>
          </p:nvPr>
        </p:nvSpPr>
        <p:spPr>
          <a:xfrm>
            <a:off x="311700" y="942975"/>
            <a:ext cx="8520600" cy="3626100"/>
          </a:xfrm>
          <a:prstGeom prst="rect">
            <a:avLst/>
          </a:prstGeom>
        </p:spPr>
        <p:txBody>
          <a:bodyPr anchorCtr="0" anchor="t" bIns="91425" lIns="91425" spcFirstLastPara="1" rIns="91425" wrap="square" tIns="91425">
            <a:noAutofit/>
          </a:bodyPr>
          <a:lstStyle/>
          <a:p>
            <a:pPr indent="-361950" lvl="0" marL="457200" rtl="0" algn="l">
              <a:lnSpc>
                <a:spcPct val="100000"/>
              </a:lnSpc>
              <a:spcBef>
                <a:spcPts val="1200"/>
              </a:spcBef>
              <a:spcAft>
                <a:spcPts val="0"/>
              </a:spcAft>
              <a:buSzPts val="2100"/>
              <a:buFont typeface="Times New Roman"/>
              <a:buChar char="❖"/>
            </a:pPr>
            <a:r>
              <a:rPr b="1" lang="en" sz="1900">
                <a:solidFill>
                  <a:schemeClr val="dk1"/>
                </a:solidFill>
                <a:latin typeface="Times New Roman"/>
                <a:ea typeface="Times New Roman"/>
                <a:cs typeface="Times New Roman"/>
                <a:sym typeface="Times New Roman"/>
              </a:rPr>
              <a:t>Blinking based option selection boards</a:t>
            </a:r>
            <a:endParaRPr b="1" sz="1900">
              <a:solidFill>
                <a:schemeClr val="dk1"/>
              </a:solidFill>
              <a:latin typeface="Times New Roman"/>
              <a:ea typeface="Times New Roman"/>
              <a:cs typeface="Times New Roman"/>
              <a:sym typeface="Times New Roman"/>
            </a:endParaRPr>
          </a:p>
          <a:p>
            <a:pPr indent="-342900" lvl="1" marL="914400" rtl="0" algn="l">
              <a:lnSpc>
                <a:spcPct val="150000"/>
              </a:lnSpc>
              <a:spcBef>
                <a:spcPts val="1200"/>
              </a:spcBef>
              <a:spcAft>
                <a:spcPts val="0"/>
              </a:spcAft>
              <a:buClr>
                <a:schemeClr val="dk1"/>
              </a:buClr>
              <a:buSzPts val="1800"/>
              <a:buFont typeface="Times New Roman"/>
              <a:buChar char="➢"/>
            </a:pPr>
            <a:r>
              <a:rPr lang="en" sz="1800">
                <a:solidFill>
                  <a:schemeClr val="dk1"/>
                </a:solidFill>
                <a:latin typeface="Times New Roman"/>
                <a:ea typeface="Times New Roman"/>
                <a:cs typeface="Times New Roman"/>
                <a:sym typeface="Times New Roman"/>
              </a:rPr>
              <a:t>def draw_letters(letter_index, items, letter_light)</a:t>
            </a:r>
            <a:endParaRPr sz="1800">
              <a:solidFill>
                <a:schemeClr val="dk1"/>
              </a:solidFill>
              <a:latin typeface="Times New Roman"/>
              <a:ea typeface="Times New Roman"/>
              <a:cs typeface="Times New Roman"/>
              <a:sym typeface="Times New Roman"/>
            </a:endParaRPr>
          </a:p>
          <a:p>
            <a:pPr indent="-342900" lvl="1" marL="914400" rtl="0" algn="just">
              <a:lnSpc>
                <a:spcPct val="150000"/>
              </a:lnSpc>
              <a:spcBef>
                <a:spcPts val="0"/>
              </a:spcBef>
              <a:spcAft>
                <a:spcPts val="0"/>
              </a:spcAft>
              <a:buClr>
                <a:schemeClr val="dk1"/>
              </a:buClr>
              <a:buSzPts val="1800"/>
              <a:buFont typeface="Times New Roman"/>
              <a:buChar char="➢"/>
            </a:pPr>
            <a:r>
              <a:rPr lang="en" sz="1800">
                <a:solidFill>
                  <a:schemeClr val="dk1"/>
                </a:solidFill>
                <a:latin typeface="Times New Roman"/>
                <a:ea typeface="Times New Roman"/>
                <a:cs typeface="Times New Roman"/>
                <a:sym typeface="Times New Roman"/>
              </a:rPr>
              <a:t>def draw_menu(item_index, items, letter_light)</a:t>
            </a:r>
            <a:endParaRPr sz="1800">
              <a:solidFill>
                <a:schemeClr val="dk1"/>
              </a:solidFill>
              <a:latin typeface="Times New Roman"/>
              <a:ea typeface="Times New Roman"/>
              <a:cs typeface="Times New Roman"/>
              <a:sym typeface="Times New Roman"/>
            </a:endParaRPr>
          </a:p>
          <a:p>
            <a:pPr indent="-342900" lvl="1" marL="914400" rtl="0" algn="just">
              <a:lnSpc>
                <a:spcPct val="150000"/>
              </a:lnSpc>
              <a:spcBef>
                <a:spcPts val="0"/>
              </a:spcBef>
              <a:spcAft>
                <a:spcPts val="0"/>
              </a:spcAft>
              <a:buClr>
                <a:schemeClr val="dk1"/>
              </a:buClr>
              <a:buSzPts val="1800"/>
              <a:buFont typeface="Times New Roman"/>
              <a:buChar char="➢"/>
            </a:pPr>
            <a:r>
              <a:rPr lang="en" sz="1800">
                <a:solidFill>
                  <a:schemeClr val="dk1"/>
                </a:solidFill>
                <a:latin typeface="Times New Roman"/>
                <a:ea typeface="Times New Roman"/>
                <a:cs typeface="Times New Roman"/>
                <a:sym typeface="Times New Roman"/>
              </a:rPr>
              <a:t>def draw_items(item_index, items, letter_light)</a:t>
            </a:r>
            <a:endParaRPr sz="1800">
              <a:solidFill>
                <a:schemeClr val="dk1"/>
              </a:solidFill>
              <a:latin typeface="Times New Roman"/>
              <a:ea typeface="Times New Roman"/>
              <a:cs typeface="Times New Roman"/>
              <a:sym typeface="Times New Roman"/>
            </a:endParaRPr>
          </a:p>
          <a:p>
            <a:pPr indent="-342900" lvl="1" marL="914400" rtl="0" algn="just">
              <a:lnSpc>
                <a:spcPct val="150000"/>
              </a:lnSpc>
              <a:spcBef>
                <a:spcPts val="0"/>
              </a:spcBef>
              <a:spcAft>
                <a:spcPts val="0"/>
              </a:spcAft>
              <a:buClr>
                <a:schemeClr val="dk1"/>
              </a:buClr>
              <a:buSzPts val="1800"/>
              <a:buFont typeface="Times New Roman"/>
              <a:buChar char="➢"/>
            </a:pPr>
            <a:r>
              <a:rPr lang="en" sz="1800">
                <a:solidFill>
                  <a:schemeClr val="dk1"/>
                </a:solidFill>
                <a:latin typeface="Times New Roman"/>
                <a:ea typeface="Times New Roman"/>
                <a:cs typeface="Times New Roman"/>
                <a:sym typeface="Times New Roman"/>
              </a:rPr>
              <a:t>def draw_items(item_index, items, letter_light)</a:t>
            </a:r>
            <a:endParaRPr sz="1800">
              <a:solidFill>
                <a:schemeClr val="dk1"/>
              </a:solidFill>
              <a:latin typeface="Times New Roman"/>
              <a:ea typeface="Times New Roman"/>
              <a:cs typeface="Times New Roman"/>
              <a:sym typeface="Times New Roman"/>
            </a:endParaRPr>
          </a:p>
          <a:p>
            <a:pPr indent="0" lvl="0" marL="0" rtl="0" algn="l">
              <a:lnSpc>
                <a:spcPct val="100000"/>
              </a:lnSpc>
              <a:spcBef>
                <a:spcPts val="1200"/>
              </a:spcBef>
              <a:spcAft>
                <a:spcPts val="1200"/>
              </a:spcAft>
              <a:buNone/>
            </a:pPr>
            <a:r>
              <a:t/>
            </a:r>
            <a:endParaRPr b="1" sz="1600">
              <a:solidFill>
                <a:schemeClr val="dk1"/>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3"/>
          <p:cNvSpPr txBox="1"/>
          <p:nvPr>
            <p:ph idx="4294967295" type="body"/>
          </p:nvPr>
        </p:nvSpPr>
        <p:spPr>
          <a:xfrm>
            <a:off x="311700" y="375050"/>
            <a:ext cx="8520600" cy="44028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Clr>
                <a:srgbClr val="000000"/>
              </a:buClr>
              <a:buSzPts val="2000"/>
              <a:buFont typeface="Times New Roman"/>
              <a:buChar char="❖"/>
            </a:pPr>
            <a:r>
              <a:rPr b="1" lang="en" sz="2000">
                <a:solidFill>
                  <a:srgbClr val="000000"/>
                </a:solidFill>
                <a:latin typeface="Times New Roman"/>
                <a:ea typeface="Times New Roman"/>
                <a:cs typeface="Times New Roman"/>
                <a:sym typeface="Times New Roman"/>
              </a:rPr>
              <a:t>Gaze based option selection boards</a:t>
            </a:r>
            <a:endParaRPr b="1" sz="2000">
              <a:solidFill>
                <a:srgbClr val="000000"/>
              </a:solidFill>
              <a:latin typeface="Times New Roman"/>
              <a:ea typeface="Times New Roman"/>
              <a:cs typeface="Times New Roman"/>
              <a:sym typeface="Times New Roman"/>
            </a:endParaRPr>
          </a:p>
          <a:p>
            <a:pPr indent="-342900" lvl="1" marL="914400" rtl="0" algn="l">
              <a:lnSpc>
                <a:spcPct val="150000"/>
              </a:lnSpc>
              <a:spcBef>
                <a:spcPts val="1000"/>
              </a:spcBef>
              <a:spcAft>
                <a:spcPts val="0"/>
              </a:spcAft>
              <a:buClr>
                <a:srgbClr val="000000"/>
              </a:buClr>
              <a:buSzPts val="1800"/>
              <a:buFont typeface="Times New Roman"/>
              <a:buChar char="➢"/>
            </a:pPr>
            <a:r>
              <a:rPr lang="en" sz="1800">
                <a:solidFill>
                  <a:srgbClr val="000000"/>
                </a:solidFill>
                <a:latin typeface="Times New Roman"/>
                <a:ea typeface="Times New Roman"/>
                <a:cs typeface="Times New Roman"/>
                <a:sym typeface="Times New Roman"/>
              </a:rPr>
              <a:t>d</a:t>
            </a:r>
            <a:r>
              <a:rPr lang="en" sz="1800">
                <a:solidFill>
                  <a:srgbClr val="000000"/>
                </a:solidFill>
                <a:latin typeface="Times New Roman"/>
                <a:ea typeface="Times New Roman"/>
                <a:cs typeface="Times New Roman"/>
                <a:sym typeface="Times New Roman"/>
              </a:rPr>
              <a:t>raw_keyboard()</a:t>
            </a:r>
            <a:endParaRPr sz="1800">
              <a:solidFill>
                <a:srgbClr val="000000"/>
              </a:solidFill>
              <a:latin typeface="Times New Roman"/>
              <a:ea typeface="Times New Roman"/>
              <a:cs typeface="Times New Roman"/>
              <a:sym typeface="Times New Roman"/>
            </a:endParaRPr>
          </a:p>
          <a:p>
            <a:pPr indent="-342900" lvl="1" marL="914400" rtl="0" algn="l">
              <a:lnSpc>
                <a:spcPct val="150000"/>
              </a:lnSpc>
              <a:spcBef>
                <a:spcPts val="0"/>
              </a:spcBef>
              <a:spcAft>
                <a:spcPts val="0"/>
              </a:spcAft>
              <a:buClr>
                <a:srgbClr val="000000"/>
              </a:buClr>
              <a:buSzPts val="1800"/>
              <a:buFont typeface="Times New Roman"/>
              <a:buChar char="➢"/>
            </a:pPr>
            <a:r>
              <a:rPr lang="en" sz="1800">
                <a:solidFill>
                  <a:srgbClr val="000000"/>
                </a:solidFill>
                <a:latin typeface="Times New Roman"/>
                <a:ea typeface="Times New Roman"/>
                <a:cs typeface="Times New Roman"/>
                <a:sym typeface="Times New Roman"/>
              </a:rPr>
              <a:t>draw_keyboard_1()</a:t>
            </a:r>
            <a:endParaRPr sz="1800">
              <a:solidFill>
                <a:srgbClr val="000000"/>
              </a:solidFill>
              <a:latin typeface="Times New Roman"/>
              <a:ea typeface="Times New Roman"/>
              <a:cs typeface="Times New Roman"/>
              <a:sym typeface="Times New Roman"/>
            </a:endParaRPr>
          </a:p>
          <a:p>
            <a:pPr indent="-342900" lvl="1" marL="914400" rtl="0" algn="l">
              <a:lnSpc>
                <a:spcPct val="150000"/>
              </a:lnSpc>
              <a:spcBef>
                <a:spcPts val="0"/>
              </a:spcBef>
              <a:spcAft>
                <a:spcPts val="0"/>
              </a:spcAft>
              <a:buClr>
                <a:srgbClr val="000000"/>
              </a:buClr>
              <a:buSzPts val="1800"/>
              <a:buFont typeface="Times New Roman"/>
              <a:buChar char="➢"/>
            </a:pPr>
            <a:r>
              <a:rPr lang="en" sz="1800">
                <a:solidFill>
                  <a:srgbClr val="000000"/>
                </a:solidFill>
                <a:latin typeface="Times New Roman"/>
                <a:ea typeface="Times New Roman"/>
                <a:cs typeface="Times New Roman"/>
                <a:sym typeface="Times New Roman"/>
              </a:rPr>
              <a:t>draw_keyboard_2()</a:t>
            </a:r>
            <a:endParaRPr sz="1800">
              <a:solidFill>
                <a:srgbClr val="000000"/>
              </a:solidFill>
              <a:latin typeface="Times New Roman"/>
              <a:ea typeface="Times New Roman"/>
              <a:cs typeface="Times New Roman"/>
              <a:sym typeface="Times New Roman"/>
            </a:endParaRPr>
          </a:p>
          <a:p>
            <a:pPr indent="-342900" lvl="1" marL="914400" rtl="0" algn="l">
              <a:lnSpc>
                <a:spcPct val="150000"/>
              </a:lnSpc>
              <a:spcBef>
                <a:spcPts val="0"/>
              </a:spcBef>
              <a:spcAft>
                <a:spcPts val="0"/>
              </a:spcAft>
              <a:buClr>
                <a:srgbClr val="000000"/>
              </a:buClr>
              <a:buSzPts val="1800"/>
              <a:buFont typeface="Times New Roman"/>
              <a:buChar char="➢"/>
            </a:pPr>
            <a:r>
              <a:rPr lang="en" sz="1800">
                <a:solidFill>
                  <a:srgbClr val="000000"/>
                </a:solidFill>
                <a:latin typeface="Times New Roman"/>
                <a:ea typeface="Times New Roman"/>
                <a:cs typeface="Times New Roman"/>
                <a:sym typeface="Times New Roman"/>
              </a:rPr>
              <a:t>draw_keyboard_3()</a:t>
            </a:r>
            <a:endParaRPr sz="1800">
              <a:solidFill>
                <a:srgbClr val="000000"/>
              </a:solidFill>
              <a:latin typeface="Times New Roman"/>
              <a:ea typeface="Times New Roman"/>
              <a:cs typeface="Times New Roman"/>
              <a:sym typeface="Times New Roman"/>
            </a:endParaRPr>
          </a:p>
          <a:p>
            <a:pPr indent="-355600" lvl="0" marL="457200" rtl="0" algn="l">
              <a:lnSpc>
                <a:spcPct val="150000"/>
              </a:lnSpc>
              <a:spcBef>
                <a:spcPts val="0"/>
              </a:spcBef>
              <a:spcAft>
                <a:spcPts val="0"/>
              </a:spcAft>
              <a:buClr>
                <a:srgbClr val="000000"/>
              </a:buClr>
              <a:buSzPts val="2000"/>
              <a:buFont typeface="Times New Roman"/>
              <a:buChar char="❖"/>
            </a:pPr>
            <a:r>
              <a:rPr b="1" lang="en" sz="2000">
                <a:solidFill>
                  <a:srgbClr val="000000"/>
                </a:solidFill>
                <a:latin typeface="Times New Roman"/>
                <a:ea typeface="Times New Roman"/>
                <a:cs typeface="Times New Roman"/>
                <a:sym typeface="Times New Roman"/>
              </a:rPr>
              <a:t>For eye detection</a:t>
            </a:r>
            <a:endParaRPr b="1" sz="2000">
              <a:solidFill>
                <a:srgbClr val="000000"/>
              </a:solidFill>
              <a:latin typeface="Times New Roman"/>
              <a:ea typeface="Times New Roman"/>
              <a:cs typeface="Times New Roman"/>
              <a:sym typeface="Times New Roman"/>
            </a:endParaRPr>
          </a:p>
          <a:p>
            <a:pPr indent="-342900" lvl="1" marL="914400" rtl="0" algn="l">
              <a:lnSpc>
                <a:spcPct val="150000"/>
              </a:lnSpc>
              <a:spcBef>
                <a:spcPts val="0"/>
              </a:spcBef>
              <a:spcAft>
                <a:spcPts val="0"/>
              </a:spcAft>
              <a:buClr>
                <a:srgbClr val="000000"/>
              </a:buClr>
              <a:buSzPts val="1800"/>
              <a:buFont typeface="Times New Roman"/>
              <a:buChar char="➢"/>
            </a:pPr>
            <a:r>
              <a:rPr lang="en" sz="1800">
                <a:solidFill>
                  <a:srgbClr val="000000"/>
                </a:solidFill>
                <a:latin typeface="Times New Roman"/>
                <a:ea typeface="Times New Roman"/>
                <a:cs typeface="Times New Roman"/>
                <a:sym typeface="Times New Roman"/>
              </a:rPr>
              <a:t>midpoint(p1,p2)</a:t>
            </a:r>
            <a:endParaRPr sz="1800">
              <a:solidFill>
                <a:srgbClr val="000000"/>
              </a:solidFill>
              <a:latin typeface="Times New Roman"/>
              <a:ea typeface="Times New Roman"/>
              <a:cs typeface="Times New Roman"/>
              <a:sym typeface="Times New Roman"/>
            </a:endParaRPr>
          </a:p>
          <a:p>
            <a:pPr indent="-342900" lvl="1" marL="914400" rtl="0" algn="l">
              <a:lnSpc>
                <a:spcPct val="150000"/>
              </a:lnSpc>
              <a:spcBef>
                <a:spcPts val="0"/>
              </a:spcBef>
              <a:spcAft>
                <a:spcPts val="0"/>
              </a:spcAft>
              <a:buClr>
                <a:srgbClr val="000000"/>
              </a:buClr>
              <a:buSzPts val="1800"/>
              <a:buFont typeface="Times New Roman"/>
              <a:buChar char="➢"/>
            </a:pPr>
            <a:r>
              <a:rPr lang="en" sz="1800">
                <a:solidFill>
                  <a:srgbClr val="000000"/>
                </a:solidFill>
                <a:latin typeface="Times New Roman"/>
                <a:ea typeface="Times New Roman"/>
                <a:cs typeface="Times New Roman"/>
                <a:sym typeface="Times New Roman"/>
              </a:rPr>
              <a:t>get_blinking_ratio(eye_points,facial_landmarks)</a:t>
            </a:r>
            <a:endParaRPr sz="1800">
              <a:solidFill>
                <a:srgbClr val="000000"/>
              </a:solidFill>
              <a:latin typeface="Times New Roman"/>
              <a:ea typeface="Times New Roman"/>
              <a:cs typeface="Times New Roman"/>
              <a:sym typeface="Times New Roman"/>
            </a:endParaRPr>
          </a:p>
          <a:p>
            <a:pPr indent="-342900" lvl="1" marL="914400" rtl="0" algn="l">
              <a:lnSpc>
                <a:spcPct val="150000"/>
              </a:lnSpc>
              <a:spcBef>
                <a:spcPts val="0"/>
              </a:spcBef>
              <a:spcAft>
                <a:spcPts val="0"/>
              </a:spcAft>
              <a:buClr>
                <a:srgbClr val="000000"/>
              </a:buClr>
              <a:buSzPts val="1800"/>
              <a:buFont typeface="Times New Roman"/>
              <a:buChar char="➢"/>
            </a:pPr>
            <a:r>
              <a:rPr lang="en" sz="1800">
                <a:solidFill>
                  <a:srgbClr val="000000"/>
                </a:solidFill>
                <a:latin typeface="Times New Roman"/>
                <a:ea typeface="Times New Roman"/>
                <a:cs typeface="Times New Roman"/>
                <a:sym typeface="Times New Roman"/>
              </a:rPr>
              <a:t>eye_contour_points(facial_landmarks)</a:t>
            </a:r>
            <a:endParaRPr sz="1800">
              <a:solidFill>
                <a:srgbClr val="000000"/>
              </a:solidFill>
              <a:latin typeface="Times New Roman"/>
              <a:ea typeface="Times New Roman"/>
              <a:cs typeface="Times New Roman"/>
              <a:sym typeface="Times New Roman"/>
            </a:endParaRPr>
          </a:p>
          <a:p>
            <a:pPr indent="-342900" lvl="1" marL="914400" rtl="0" algn="l">
              <a:lnSpc>
                <a:spcPct val="150000"/>
              </a:lnSpc>
              <a:spcBef>
                <a:spcPts val="0"/>
              </a:spcBef>
              <a:spcAft>
                <a:spcPts val="0"/>
              </a:spcAft>
              <a:buClr>
                <a:srgbClr val="000000"/>
              </a:buClr>
              <a:buSzPts val="1800"/>
              <a:buFont typeface="Times New Roman"/>
              <a:buChar char="➢"/>
            </a:pPr>
            <a:r>
              <a:rPr lang="en" sz="1800">
                <a:solidFill>
                  <a:srgbClr val="000000"/>
                </a:solidFill>
                <a:latin typeface="Times New Roman"/>
                <a:ea typeface="Times New Roman"/>
                <a:cs typeface="Times New Roman"/>
                <a:sym typeface="Times New Roman"/>
              </a:rPr>
              <a:t>get_gaze_ratio(eye_points,facial_landmarks)</a:t>
            </a:r>
            <a:endParaRPr sz="1800">
              <a:solidFill>
                <a:srgbClr val="000000"/>
              </a:solidFill>
              <a:latin typeface="Times New Roman"/>
              <a:ea typeface="Times New Roman"/>
              <a:cs typeface="Times New Roman"/>
              <a:sym typeface="Times New Roman"/>
            </a:endParaRPr>
          </a:p>
        </p:txBody>
      </p:sp>
      <p:sp>
        <p:nvSpPr>
          <p:cNvPr id="120" name="Google Shape;120;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OUTPUTS</a:t>
            </a:r>
            <a:endParaRPr/>
          </a:p>
        </p:txBody>
      </p:sp>
      <p:pic>
        <p:nvPicPr>
          <p:cNvPr id="126" name="Google Shape;126;p24"/>
          <p:cNvPicPr preferRelativeResize="0"/>
          <p:nvPr/>
        </p:nvPicPr>
        <p:blipFill>
          <a:blip r:embed="rId3">
            <a:alphaModFix/>
          </a:blip>
          <a:stretch>
            <a:fillRect/>
          </a:stretch>
        </p:blipFill>
        <p:spPr>
          <a:xfrm>
            <a:off x="144625" y="1660350"/>
            <a:ext cx="4225801" cy="2611625"/>
          </a:xfrm>
          <a:prstGeom prst="rect">
            <a:avLst/>
          </a:prstGeom>
          <a:noFill/>
          <a:ln>
            <a:noFill/>
          </a:ln>
        </p:spPr>
      </p:pic>
      <p:pic>
        <p:nvPicPr>
          <p:cNvPr id="127" name="Google Shape;127;p24"/>
          <p:cNvPicPr preferRelativeResize="0"/>
          <p:nvPr/>
        </p:nvPicPr>
        <p:blipFill>
          <a:blip r:embed="rId4">
            <a:alphaModFix/>
          </a:blip>
          <a:stretch>
            <a:fillRect/>
          </a:stretch>
        </p:blipFill>
        <p:spPr>
          <a:xfrm>
            <a:off x="4515025" y="1728325"/>
            <a:ext cx="4176801" cy="24756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5"/>
          <p:cNvSpPr txBox="1"/>
          <p:nvPr/>
        </p:nvSpPr>
        <p:spPr>
          <a:xfrm>
            <a:off x="183100" y="951925"/>
            <a:ext cx="3000000" cy="42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Times New Roman"/>
                <a:ea typeface="Times New Roman"/>
                <a:cs typeface="Times New Roman"/>
                <a:sym typeface="Times New Roman"/>
              </a:rPr>
              <a:t>Frame when looking right side:</a:t>
            </a:r>
            <a:endParaRPr b="1" sz="1600">
              <a:solidFill>
                <a:schemeClr val="dk1"/>
              </a:solidFill>
              <a:latin typeface="Times New Roman"/>
              <a:ea typeface="Times New Roman"/>
              <a:cs typeface="Times New Roman"/>
              <a:sym typeface="Times New Roman"/>
            </a:endParaRPr>
          </a:p>
        </p:txBody>
      </p:sp>
      <p:pic>
        <p:nvPicPr>
          <p:cNvPr id="133" name="Google Shape;133;p25"/>
          <p:cNvPicPr preferRelativeResize="0"/>
          <p:nvPr/>
        </p:nvPicPr>
        <p:blipFill>
          <a:blip r:embed="rId3">
            <a:alphaModFix/>
          </a:blip>
          <a:stretch>
            <a:fillRect/>
          </a:stretch>
        </p:blipFill>
        <p:spPr>
          <a:xfrm>
            <a:off x="183100" y="1518875"/>
            <a:ext cx="3724275" cy="2962275"/>
          </a:xfrm>
          <a:prstGeom prst="rect">
            <a:avLst/>
          </a:prstGeom>
          <a:noFill/>
          <a:ln>
            <a:noFill/>
          </a:ln>
        </p:spPr>
      </p:pic>
      <p:sp>
        <p:nvSpPr>
          <p:cNvPr id="134" name="Google Shape;134;p25"/>
          <p:cNvSpPr txBox="1"/>
          <p:nvPr/>
        </p:nvSpPr>
        <p:spPr>
          <a:xfrm>
            <a:off x="4342825" y="880575"/>
            <a:ext cx="3000000" cy="42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Times New Roman"/>
                <a:ea typeface="Times New Roman"/>
                <a:cs typeface="Times New Roman"/>
                <a:sym typeface="Times New Roman"/>
              </a:rPr>
              <a:t>Eye when looking right side:</a:t>
            </a:r>
            <a:endParaRPr b="1" sz="1600">
              <a:solidFill>
                <a:schemeClr val="dk1"/>
              </a:solidFill>
              <a:latin typeface="Times New Roman"/>
              <a:ea typeface="Times New Roman"/>
              <a:cs typeface="Times New Roman"/>
              <a:sym typeface="Times New Roman"/>
            </a:endParaRPr>
          </a:p>
        </p:txBody>
      </p:sp>
      <p:pic>
        <p:nvPicPr>
          <p:cNvPr id="135" name="Google Shape;135;p25"/>
          <p:cNvPicPr preferRelativeResize="0"/>
          <p:nvPr/>
        </p:nvPicPr>
        <p:blipFill>
          <a:blip r:embed="rId4">
            <a:alphaModFix/>
          </a:blip>
          <a:stretch>
            <a:fillRect/>
          </a:stretch>
        </p:blipFill>
        <p:spPr>
          <a:xfrm>
            <a:off x="4988675" y="1432175"/>
            <a:ext cx="3019425" cy="1476375"/>
          </a:xfrm>
          <a:prstGeom prst="rect">
            <a:avLst/>
          </a:prstGeom>
          <a:noFill/>
          <a:ln>
            <a:noFill/>
          </a:ln>
        </p:spPr>
      </p:pic>
      <p:sp>
        <p:nvSpPr>
          <p:cNvPr id="136" name="Google Shape;136;p25"/>
          <p:cNvSpPr txBox="1"/>
          <p:nvPr/>
        </p:nvSpPr>
        <p:spPr>
          <a:xfrm>
            <a:off x="4342825" y="3066175"/>
            <a:ext cx="3927300" cy="51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Times New Roman"/>
                <a:ea typeface="Times New Roman"/>
                <a:cs typeface="Times New Roman"/>
                <a:sym typeface="Times New Roman"/>
              </a:rPr>
              <a:t>Threshold eye when looking right side:</a:t>
            </a:r>
            <a:endParaRPr b="1" sz="1600">
              <a:solidFill>
                <a:schemeClr val="dk1"/>
              </a:solidFill>
              <a:latin typeface="Times New Roman"/>
              <a:ea typeface="Times New Roman"/>
              <a:cs typeface="Times New Roman"/>
              <a:sym typeface="Times New Roman"/>
            </a:endParaRPr>
          </a:p>
        </p:txBody>
      </p:sp>
      <p:pic>
        <p:nvPicPr>
          <p:cNvPr id="137" name="Google Shape;137;p25"/>
          <p:cNvPicPr preferRelativeResize="0"/>
          <p:nvPr/>
        </p:nvPicPr>
        <p:blipFill>
          <a:blip r:embed="rId5">
            <a:alphaModFix/>
          </a:blip>
          <a:stretch>
            <a:fillRect/>
          </a:stretch>
        </p:blipFill>
        <p:spPr>
          <a:xfrm>
            <a:off x="4988675" y="3585175"/>
            <a:ext cx="2418090" cy="1253525"/>
          </a:xfrm>
          <a:prstGeom prst="rect">
            <a:avLst/>
          </a:prstGeom>
          <a:noFill/>
          <a:ln>
            <a:noFill/>
          </a:ln>
        </p:spPr>
      </p:pic>
      <p:sp>
        <p:nvSpPr>
          <p:cNvPr id="138" name="Google Shape;138;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6"/>
          <p:cNvSpPr txBox="1"/>
          <p:nvPr/>
        </p:nvSpPr>
        <p:spPr>
          <a:xfrm>
            <a:off x="183100" y="951925"/>
            <a:ext cx="3000000" cy="42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Times New Roman"/>
                <a:ea typeface="Times New Roman"/>
                <a:cs typeface="Times New Roman"/>
                <a:sym typeface="Times New Roman"/>
              </a:rPr>
              <a:t>Frame when looking left side:</a:t>
            </a:r>
            <a:endParaRPr b="1" sz="1600">
              <a:solidFill>
                <a:schemeClr val="dk1"/>
              </a:solidFill>
              <a:latin typeface="Times New Roman"/>
              <a:ea typeface="Times New Roman"/>
              <a:cs typeface="Times New Roman"/>
              <a:sym typeface="Times New Roman"/>
            </a:endParaRPr>
          </a:p>
        </p:txBody>
      </p:sp>
      <p:sp>
        <p:nvSpPr>
          <p:cNvPr id="144" name="Google Shape;144;p26"/>
          <p:cNvSpPr txBox="1"/>
          <p:nvPr/>
        </p:nvSpPr>
        <p:spPr>
          <a:xfrm>
            <a:off x="4385038" y="719375"/>
            <a:ext cx="3000000" cy="42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Times New Roman"/>
                <a:ea typeface="Times New Roman"/>
                <a:cs typeface="Times New Roman"/>
                <a:sym typeface="Times New Roman"/>
              </a:rPr>
              <a:t>Eye when looking left side:</a:t>
            </a:r>
            <a:endParaRPr b="1" sz="1600">
              <a:solidFill>
                <a:schemeClr val="dk1"/>
              </a:solidFill>
              <a:latin typeface="Times New Roman"/>
              <a:ea typeface="Times New Roman"/>
              <a:cs typeface="Times New Roman"/>
              <a:sym typeface="Times New Roman"/>
            </a:endParaRPr>
          </a:p>
        </p:txBody>
      </p:sp>
      <p:sp>
        <p:nvSpPr>
          <p:cNvPr id="145" name="Google Shape;145;p26"/>
          <p:cNvSpPr txBox="1"/>
          <p:nvPr/>
        </p:nvSpPr>
        <p:spPr>
          <a:xfrm>
            <a:off x="4342825" y="2897275"/>
            <a:ext cx="3927300" cy="51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Times New Roman"/>
                <a:ea typeface="Times New Roman"/>
                <a:cs typeface="Times New Roman"/>
                <a:sym typeface="Times New Roman"/>
              </a:rPr>
              <a:t>Threshold eye when looking left side:</a:t>
            </a:r>
            <a:endParaRPr b="1" sz="1600">
              <a:solidFill>
                <a:schemeClr val="dk1"/>
              </a:solidFill>
              <a:latin typeface="Times New Roman"/>
              <a:ea typeface="Times New Roman"/>
              <a:cs typeface="Times New Roman"/>
              <a:sym typeface="Times New Roman"/>
            </a:endParaRPr>
          </a:p>
        </p:txBody>
      </p:sp>
      <p:pic>
        <p:nvPicPr>
          <p:cNvPr id="146" name="Google Shape;146;p26"/>
          <p:cNvPicPr preferRelativeResize="0"/>
          <p:nvPr/>
        </p:nvPicPr>
        <p:blipFill>
          <a:blip r:embed="rId3">
            <a:alphaModFix/>
          </a:blip>
          <a:stretch>
            <a:fillRect/>
          </a:stretch>
        </p:blipFill>
        <p:spPr>
          <a:xfrm>
            <a:off x="183100" y="1350000"/>
            <a:ext cx="4019550" cy="3209925"/>
          </a:xfrm>
          <a:prstGeom prst="rect">
            <a:avLst/>
          </a:prstGeom>
          <a:noFill/>
          <a:ln>
            <a:noFill/>
          </a:ln>
        </p:spPr>
      </p:pic>
      <p:pic>
        <p:nvPicPr>
          <p:cNvPr id="147" name="Google Shape;147;p26"/>
          <p:cNvPicPr preferRelativeResize="0"/>
          <p:nvPr/>
        </p:nvPicPr>
        <p:blipFill>
          <a:blip r:embed="rId4">
            <a:alphaModFix/>
          </a:blip>
          <a:stretch>
            <a:fillRect/>
          </a:stretch>
        </p:blipFill>
        <p:spPr>
          <a:xfrm>
            <a:off x="4708213" y="1240225"/>
            <a:ext cx="2353682" cy="1450900"/>
          </a:xfrm>
          <a:prstGeom prst="rect">
            <a:avLst/>
          </a:prstGeom>
          <a:noFill/>
          <a:ln>
            <a:noFill/>
          </a:ln>
        </p:spPr>
      </p:pic>
      <p:pic>
        <p:nvPicPr>
          <p:cNvPr id="148" name="Google Shape;148;p26"/>
          <p:cNvPicPr preferRelativeResize="0"/>
          <p:nvPr/>
        </p:nvPicPr>
        <p:blipFill>
          <a:blip r:embed="rId5">
            <a:alphaModFix/>
          </a:blip>
          <a:stretch>
            <a:fillRect/>
          </a:stretch>
        </p:blipFill>
        <p:spPr>
          <a:xfrm>
            <a:off x="4708225" y="3416275"/>
            <a:ext cx="2421406" cy="1253525"/>
          </a:xfrm>
          <a:prstGeom prst="rect">
            <a:avLst/>
          </a:prstGeom>
          <a:noFill/>
          <a:ln>
            <a:noFill/>
          </a:ln>
        </p:spPr>
      </p:pic>
      <p:sp>
        <p:nvSpPr>
          <p:cNvPr id="149" name="Google Shape;149;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7"/>
          <p:cNvSpPr txBox="1"/>
          <p:nvPr/>
        </p:nvSpPr>
        <p:spPr>
          <a:xfrm>
            <a:off x="84450" y="982625"/>
            <a:ext cx="3000000" cy="49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Times New Roman"/>
                <a:ea typeface="Times New Roman"/>
                <a:cs typeface="Times New Roman"/>
                <a:sym typeface="Times New Roman"/>
              </a:rPr>
              <a:t>Board after menu is selected:</a:t>
            </a:r>
            <a:endParaRPr b="1" sz="1600">
              <a:solidFill>
                <a:schemeClr val="dk1"/>
              </a:solidFill>
              <a:latin typeface="Times New Roman"/>
              <a:ea typeface="Times New Roman"/>
              <a:cs typeface="Times New Roman"/>
              <a:sym typeface="Times New Roman"/>
            </a:endParaRPr>
          </a:p>
        </p:txBody>
      </p:sp>
      <p:sp>
        <p:nvSpPr>
          <p:cNvPr id="155" name="Google Shape;155;p27"/>
          <p:cNvSpPr txBox="1"/>
          <p:nvPr/>
        </p:nvSpPr>
        <p:spPr>
          <a:xfrm>
            <a:off x="4850650" y="982625"/>
            <a:ext cx="3000000" cy="49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dk1"/>
                </a:solidFill>
                <a:latin typeface="Times New Roman"/>
                <a:ea typeface="Times New Roman"/>
                <a:cs typeface="Times New Roman"/>
                <a:sym typeface="Times New Roman"/>
              </a:rPr>
              <a:t>Board after text is typed:</a:t>
            </a:r>
            <a:endParaRPr b="1" sz="1600">
              <a:solidFill>
                <a:schemeClr val="dk1"/>
              </a:solidFill>
              <a:latin typeface="Times New Roman"/>
              <a:ea typeface="Times New Roman"/>
              <a:cs typeface="Times New Roman"/>
              <a:sym typeface="Times New Roman"/>
            </a:endParaRPr>
          </a:p>
        </p:txBody>
      </p:sp>
      <p:pic>
        <p:nvPicPr>
          <p:cNvPr id="156" name="Google Shape;156;p27"/>
          <p:cNvPicPr preferRelativeResize="0"/>
          <p:nvPr/>
        </p:nvPicPr>
        <p:blipFill rotWithShape="1">
          <a:blip r:embed="rId3">
            <a:alphaModFix/>
          </a:blip>
          <a:srcRect b="37694" l="0" r="0" t="0"/>
          <a:stretch/>
        </p:blipFill>
        <p:spPr>
          <a:xfrm>
            <a:off x="152400" y="1633925"/>
            <a:ext cx="4314825" cy="2743200"/>
          </a:xfrm>
          <a:prstGeom prst="rect">
            <a:avLst/>
          </a:prstGeom>
          <a:noFill/>
          <a:ln>
            <a:noFill/>
          </a:ln>
        </p:spPr>
      </p:pic>
      <p:pic>
        <p:nvPicPr>
          <p:cNvPr id="157" name="Google Shape;157;p27"/>
          <p:cNvPicPr preferRelativeResize="0"/>
          <p:nvPr/>
        </p:nvPicPr>
        <p:blipFill rotWithShape="1">
          <a:blip r:embed="rId4">
            <a:alphaModFix/>
          </a:blip>
          <a:srcRect b="15081" l="0" r="0" t="0"/>
          <a:stretch/>
        </p:blipFill>
        <p:spPr>
          <a:xfrm>
            <a:off x="4619625" y="1633925"/>
            <a:ext cx="4114800" cy="1885950"/>
          </a:xfrm>
          <a:prstGeom prst="rect">
            <a:avLst/>
          </a:prstGeom>
          <a:noFill/>
          <a:ln>
            <a:noFill/>
          </a:ln>
        </p:spPr>
      </p:pic>
      <p:sp>
        <p:nvSpPr>
          <p:cNvPr id="158" name="Google Shape;158;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8"/>
          <p:cNvSpPr txBox="1"/>
          <p:nvPr/>
        </p:nvSpPr>
        <p:spPr>
          <a:xfrm>
            <a:off x="0" y="918800"/>
            <a:ext cx="4529400" cy="7215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Times New Roman"/>
              <a:buChar char="●"/>
            </a:pPr>
            <a:r>
              <a:rPr b="1" lang="en" sz="1600">
                <a:solidFill>
                  <a:schemeClr val="dk1"/>
                </a:solidFill>
                <a:latin typeface="Times New Roman"/>
                <a:ea typeface="Times New Roman"/>
                <a:cs typeface="Times New Roman"/>
                <a:sym typeface="Times New Roman"/>
              </a:rPr>
              <a:t>FOOD, OTHER APPLICATIONS</a:t>
            </a:r>
            <a:endParaRPr b="1" sz="1600">
              <a:solidFill>
                <a:schemeClr val="dk1"/>
              </a:solidFill>
              <a:latin typeface="Times New Roman"/>
              <a:ea typeface="Times New Roman"/>
              <a:cs typeface="Times New Roman"/>
              <a:sym typeface="Times New Roman"/>
            </a:endParaRPr>
          </a:p>
        </p:txBody>
      </p:sp>
      <p:pic>
        <p:nvPicPr>
          <p:cNvPr id="164" name="Google Shape;164;p28"/>
          <p:cNvPicPr preferRelativeResize="0"/>
          <p:nvPr/>
        </p:nvPicPr>
        <p:blipFill>
          <a:blip r:embed="rId3">
            <a:alphaModFix/>
          </a:blip>
          <a:stretch>
            <a:fillRect/>
          </a:stretch>
        </p:blipFill>
        <p:spPr>
          <a:xfrm>
            <a:off x="344325" y="1574813"/>
            <a:ext cx="3429500" cy="3173566"/>
          </a:xfrm>
          <a:prstGeom prst="rect">
            <a:avLst/>
          </a:prstGeom>
          <a:noFill/>
          <a:ln>
            <a:noFill/>
          </a:ln>
        </p:spPr>
      </p:pic>
      <p:sp>
        <p:nvSpPr>
          <p:cNvPr id="165" name="Google Shape;165;p28"/>
          <p:cNvSpPr txBox="1"/>
          <p:nvPr/>
        </p:nvSpPr>
        <p:spPr>
          <a:xfrm>
            <a:off x="4220000" y="918800"/>
            <a:ext cx="4194000" cy="4629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Times New Roman"/>
              <a:buChar char="●"/>
            </a:pPr>
            <a:r>
              <a:rPr b="1" lang="en" sz="1600">
                <a:solidFill>
                  <a:schemeClr val="dk1"/>
                </a:solidFill>
                <a:latin typeface="Times New Roman"/>
                <a:ea typeface="Times New Roman"/>
                <a:cs typeface="Times New Roman"/>
                <a:sym typeface="Times New Roman"/>
              </a:rPr>
              <a:t>BREAKFAST, LUNCH  OR DINNER</a:t>
            </a:r>
            <a:endParaRPr b="1" sz="1600">
              <a:solidFill>
                <a:schemeClr val="dk1"/>
              </a:solidFill>
              <a:latin typeface="Times New Roman"/>
              <a:ea typeface="Times New Roman"/>
              <a:cs typeface="Times New Roman"/>
              <a:sym typeface="Times New Roman"/>
            </a:endParaRPr>
          </a:p>
        </p:txBody>
      </p:sp>
      <p:pic>
        <p:nvPicPr>
          <p:cNvPr id="166" name="Google Shape;166;p28"/>
          <p:cNvPicPr preferRelativeResize="0"/>
          <p:nvPr/>
        </p:nvPicPr>
        <p:blipFill>
          <a:blip r:embed="rId4">
            <a:alphaModFix/>
          </a:blip>
          <a:stretch>
            <a:fillRect/>
          </a:stretch>
        </p:blipFill>
        <p:spPr>
          <a:xfrm>
            <a:off x="4647175" y="1562400"/>
            <a:ext cx="3429498" cy="3198400"/>
          </a:xfrm>
          <a:prstGeom prst="rect">
            <a:avLst/>
          </a:prstGeom>
          <a:noFill/>
          <a:ln>
            <a:noFill/>
          </a:ln>
        </p:spPr>
      </p:pic>
      <p:sp>
        <p:nvSpPr>
          <p:cNvPr id="167" name="Google Shape;167;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9"/>
          <p:cNvSpPr txBox="1"/>
          <p:nvPr/>
        </p:nvSpPr>
        <p:spPr>
          <a:xfrm>
            <a:off x="53750" y="806075"/>
            <a:ext cx="3000000" cy="4914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Times New Roman"/>
              <a:buChar char="●"/>
            </a:pPr>
            <a:r>
              <a:rPr b="1" lang="en" sz="1600">
                <a:solidFill>
                  <a:schemeClr val="dk1"/>
                </a:solidFill>
                <a:latin typeface="Times New Roman"/>
                <a:ea typeface="Times New Roman"/>
                <a:cs typeface="Times New Roman"/>
                <a:sym typeface="Times New Roman"/>
              </a:rPr>
              <a:t>BREAKFAST MENU</a:t>
            </a:r>
            <a:endParaRPr b="1" sz="1600">
              <a:solidFill>
                <a:schemeClr val="dk1"/>
              </a:solidFill>
              <a:latin typeface="Times New Roman"/>
              <a:ea typeface="Times New Roman"/>
              <a:cs typeface="Times New Roman"/>
              <a:sym typeface="Times New Roman"/>
            </a:endParaRPr>
          </a:p>
        </p:txBody>
      </p:sp>
      <p:sp>
        <p:nvSpPr>
          <p:cNvPr id="173" name="Google Shape;173;p29"/>
          <p:cNvSpPr txBox="1"/>
          <p:nvPr/>
        </p:nvSpPr>
        <p:spPr>
          <a:xfrm>
            <a:off x="4809975" y="806075"/>
            <a:ext cx="4277100" cy="5847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Times New Roman"/>
              <a:buChar char="●"/>
            </a:pPr>
            <a:r>
              <a:rPr b="1" lang="en" sz="1600">
                <a:solidFill>
                  <a:schemeClr val="dk1"/>
                </a:solidFill>
                <a:latin typeface="Times New Roman"/>
                <a:ea typeface="Times New Roman"/>
                <a:cs typeface="Times New Roman"/>
                <a:sym typeface="Times New Roman"/>
              </a:rPr>
              <a:t>LUNCH OR DINNER MENU</a:t>
            </a:r>
            <a:endParaRPr/>
          </a:p>
        </p:txBody>
      </p:sp>
      <p:pic>
        <p:nvPicPr>
          <p:cNvPr id="174" name="Google Shape;174;p29"/>
          <p:cNvPicPr preferRelativeResize="0"/>
          <p:nvPr/>
        </p:nvPicPr>
        <p:blipFill>
          <a:blip r:embed="rId3">
            <a:alphaModFix/>
          </a:blip>
          <a:stretch>
            <a:fillRect/>
          </a:stretch>
        </p:blipFill>
        <p:spPr>
          <a:xfrm>
            <a:off x="152400" y="1344450"/>
            <a:ext cx="3931700" cy="3646650"/>
          </a:xfrm>
          <a:prstGeom prst="rect">
            <a:avLst/>
          </a:prstGeom>
          <a:noFill/>
          <a:ln>
            <a:noFill/>
          </a:ln>
        </p:spPr>
      </p:pic>
      <p:pic>
        <p:nvPicPr>
          <p:cNvPr id="175" name="Google Shape;175;p29"/>
          <p:cNvPicPr preferRelativeResize="0"/>
          <p:nvPr/>
        </p:nvPicPr>
        <p:blipFill>
          <a:blip r:embed="rId4">
            <a:alphaModFix/>
          </a:blip>
          <a:stretch>
            <a:fillRect/>
          </a:stretch>
        </p:blipFill>
        <p:spPr>
          <a:xfrm>
            <a:off x="4982675" y="1362513"/>
            <a:ext cx="3931700" cy="3610518"/>
          </a:xfrm>
          <a:prstGeom prst="rect">
            <a:avLst/>
          </a:prstGeom>
          <a:noFill/>
          <a:ln>
            <a:noFill/>
          </a:ln>
        </p:spPr>
      </p:pic>
      <p:sp>
        <p:nvSpPr>
          <p:cNvPr id="176" name="Google Shape;176;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0"/>
          <p:cNvSpPr txBox="1"/>
          <p:nvPr/>
        </p:nvSpPr>
        <p:spPr>
          <a:xfrm>
            <a:off x="184250" y="974950"/>
            <a:ext cx="3000000" cy="3762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Times New Roman"/>
              <a:buChar char="●"/>
            </a:pPr>
            <a:r>
              <a:rPr b="1" lang="en" sz="1600">
                <a:solidFill>
                  <a:schemeClr val="dk1"/>
                </a:solidFill>
                <a:latin typeface="Times New Roman"/>
                <a:ea typeface="Times New Roman"/>
                <a:cs typeface="Times New Roman"/>
                <a:sym typeface="Times New Roman"/>
              </a:rPr>
              <a:t>OTHER APPLICATIONS</a:t>
            </a:r>
            <a:endParaRPr b="1" sz="1600">
              <a:solidFill>
                <a:schemeClr val="dk1"/>
              </a:solidFill>
              <a:latin typeface="Times New Roman"/>
              <a:ea typeface="Times New Roman"/>
              <a:cs typeface="Times New Roman"/>
              <a:sym typeface="Times New Roman"/>
            </a:endParaRPr>
          </a:p>
        </p:txBody>
      </p:sp>
      <p:sp>
        <p:nvSpPr>
          <p:cNvPr id="182" name="Google Shape;182;p30"/>
          <p:cNvSpPr txBox="1"/>
          <p:nvPr/>
        </p:nvSpPr>
        <p:spPr>
          <a:xfrm>
            <a:off x="5119325" y="943750"/>
            <a:ext cx="3000000" cy="4386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Times New Roman"/>
              <a:buChar char="●"/>
            </a:pPr>
            <a:r>
              <a:rPr b="1" lang="en" sz="1600">
                <a:solidFill>
                  <a:schemeClr val="dk1"/>
                </a:solidFill>
                <a:latin typeface="Times New Roman"/>
                <a:ea typeface="Times New Roman"/>
                <a:cs typeface="Times New Roman"/>
                <a:sym typeface="Times New Roman"/>
              </a:rPr>
              <a:t>LEFT, RIGHT</a:t>
            </a:r>
            <a:endParaRPr b="1" sz="1600">
              <a:solidFill>
                <a:schemeClr val="dk1"/>
              </a:solidFill>
              <a:latin typeface="Times New Roman"/>
              <a:ea typeface="Times New Roman"/>
              <a:cs typeface="Times New Roman"/>
              <a:sym typeface="Times New Roman"/>
            </a:endParaRPr>
          </a:p>
        </p:txBody>
      </p:sp>
      <p:pic>
        <p:nvPicPr>
          <p:cNvPr id="183" name="Google Shape;183;p30"/>
          <p:cNvPicPr preferRelativeResize="0"/>
          <p:nvPr/>
        </p:nvPicPr>
        <p:blipFill>
          <a:blip r:embed="rId3">
            <a:alphaModFix/>
          </a:blip>
          <a:stretch>
            <a:fillRect/>
          </a:stretch>
        </p:blipFill>
        <p:spPr>
          <a:xfrm>
            <a:off x="152400" y="1503550"/>
            <a:ext cx="3761572" cy="3487550"/>
          </a:xfrm>
          <a:prstGeom prst="rect">
            <a:avLst/>
          </a:prstGeom>
          <a:noFill/>
          <a:ln>
            <a:noFill/>
          </a:ln>
        </p:spPr>
      </p:pic>
      <p:pic>
        <p:nvPicPr>
          <p:cNvPr id="184" name="Google Shape;184;p30"/>
          <p:cNvPicPr preferRelativeResize="0"/>
          <p:nvPr/>
        </p:nvPicPr>
        <p:blipFill>
          <a:blip r:embed="rId4">
            <a:alphaModFix/>
          </a:blip>
          <a:stretch>
            <a:fillRect/>
          </a:stretch>
        </p:blipFill>
        <p:spPr>
          <a:xfrm>
            <a:off x="5248597" y="1503550"/>
            <a:ext cx="3735379" cy="3456350"/>
          </a:xfrm>
          <a:prstGeom prst="rect">
            <a:avLst/>
          </a:prstGeom>
          <a:noFill/>
          <a:ln>
            <a:noFill/>
          </a:ln>
        </p:spPr>
      </p:pic>
      <p:sp>
        <p:nvSpPr>
          <p:cNvPr id="185" name="Google Shape;185;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1"/>
          <p:cNvSpPr txBox="1"/>
          <p:nvPr/>
        </p:nvSpPr>
        <p:spPr>
          <a:xfrm>
            <a:off x="84425" y="874025"/>
            <a:ext cx="3869100" cy="6525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Times New Roman"/>
              <a:buChar char="●"/>
            </a:pPr>
            <a:r>
              <a:rPr b="1" lang="en" sz="1600">
                <a:solidFill>
                  <a:schemeClr val="dk1"/>
                </a:solidFill>
                <a:latin typeface="Times New Roman"/>
                <a:ea typeface="Times New Roman"/>
                <a:cs typeface="Times New Roman"/>
                <a:sym typeface="Times New Roman"/>
              </a:rPr>
              <a:t>LEFT SIDE OF THE KEYBOARD</a:t>
            </a:r>
            <a:endParaRPr b="1" sz="1600">
              <a:solidFill>
                <a:schemeClr val="dk1"/>
              </a:solidFill>
              <a:latin typeface="Times New Roman"/>
              <a:ea typeface="Times New Roman"/>
              <a:cs typeface="Times New Roman"/>
              <a:sym typeface="Times New Roman"/>
            </a:endParaRPr>
          </a:p>
        </p:txBody>
      </p:sp>
      <p:sp>
        <p:nvSpPr>
          <p:cNvPr id="191" name="Google Shape;191;p31"/>
          <p:cNvSpPr txBox="1"/>
          <p:nvPr/>
        </p:nvSpPr>
        <p:spPr>
          <a:xfrm>
            <a:off x="4635700" y="874025"/>
            <a:ext cx="4146600" cy="6525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Times New Roman"/>
              <a:buChar char="●"/>
            </a:pPr>
            <a:r>
              <a:rPr b="1" lang="en" sz="1600">
                <a:solidFill>
                  <a:schemeClr val="dk1"/>
                </a:solidFill>
                <a:latin typeface="Times New Roman"/>
                <a:ea typeface="Times New Roman"/>
                <a:cs typeface="Times New Roman"/>
                <a:sym typeface="Times New Roman"/>
              </a:rPr>
              <a:t>RIGH</a:t>
            </a:r>
            <a:r>
              <a:rPr b="1" lang="en" sz="1600">
                <a:solidFill>
                  <a:schemeClr val="dk1"/>
                </a:solidFill>
                <a:latin typeface="Times New Roman"/>
                <a:ea typeface="Times New Roman"/>
                <a:cs typeface="Times New Roman"/>
                <a:sym typeface="Times New Roman"/>
              </a:rPr>
              <a:t>T SIDE OF THE KEYBOARD</a:t>
            </a:r>
            <a:endParaRPr b="1" sz="1600">
              <a:solidFill>
                <a:schemeClr val="dk1"/>
              </a:solidFill>
              <a:latin typeface="Times New Roman"/>
              <a:ea typeface="Times New Roman"/>
              <a:cs typeface="Times New Roman"/>
              <a:sym typeface="Times New Roman"/>
            </a:endParaRPr>
          </a:p>
        </p:txBody>
      </p:sp>
      <p:pic>
        <p:nvPicPr>
          <p:cNvPr id="192" name="Google Shape;192;p31"/>
          <p:cNvPicPr preferRelativeResize="0"/>
          <p:nvPr/>
        </p:nvPicPr>
        <p:blipFill>
          <a:blip r:embed="rId3">
            <a:alphaModFix/>
          </a:blip>
          <a:stretch>
            <a:fillRect/>
          </a:stretch>
        </p:blipFill>
        <p:spPr>
          <a:xfrm>
            <a:off x="121700" y="1379525"/>
            <a:ext cx="3582882" cy="3312175"/>
          </a:xfrm>
          <a:prstGeom prst="rect">
            <a:avLst/>
          </a:prstGeom>
          <a:noFill/>
          <a:ln>
            <a:noFill/>
          </a:ln>
        </p:spPr>
      </p:pic>
      <p:pic>
        <p:nvPicPr>
          <p:cNvPr id="193" name="Google Shape;193;p31"/>
          <p:cNvPicPr preferRelativeResize="0"/>
          <p:nvPr/>
        </p:nvPicPr>
        <p:blipFill>
          <a:blip r:embed="rId4">
            <a:alphaModFix/>
          </a:blip>
          <a:stretch>
            <a:fillRect/>
          </a:stretch>
        </p:blipFill>
        <p:spPr>
          <a:xfrm>
            <a:off x="5000832" y="1379525"/>
            <a:ext cx="3568228" cy="3312175"/>
          </a:xfrm>
          <a:prstGeom prst="rect">
            <a:avLst/>
          </a:prstGeom>
          <a:noFill/>
          <a:ln>
            <a:noFill/>
          </a:ln>
        </p:spPr>
      </p:pic>
      <p:sp>
        <p:nvSpPr>
          <p:cNvPr id="194" name="Google Shape;194;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Times New Roman"/>
                <a:ea typeface="Times New Roman"/>
                <a:cs typeface="Times New Roman"/>
                <a:sym typeface="Times New Roman"/>
              </a:rPr>
              <a:t>CONTENTS</a:t>
            </a:r>
            <a:endParaRPr b="1">
              <a:latin typeface="Times New Roman"/>
              <a:ea typeface="Times New Roman"/>
              <a:cs typeface="Times New Roman"/>
              <a:sym typeface="Times New Roman"/>
            </a:endParaRPr>
          </a:p>
        </p:txBody>
      </p:sp>
      <p:sp>
        <p:nvSpPr>
          <p:cNvPr id="62" name="Google Shape;62;p14"/>
          <p:cNvSpPr txBox="1"/>
          <p:nvPr>
            <p:ph idx="4294967295"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Clr>
                <a:srgbClr val="000000"/>
              </a:buClr>
              <a:buSzPts val="1800"/>
              <a:buChar char="❖"/>
            </a:pPr>
            <a:r>
              <a:rPr lang="en">
                <a:solidFill>
                  <a:srgbClr val="000000"/>
                </a:solidFill>
              </a:rPr>
              <a:t>INTRODUCTION</a:t>
            </a:r>
            <a:endParaRPr>
              <a:solidFill>
                <a:srgbClr val="000000"/>
              </a:solidFill>
            </a:endParaRPr>
          </a:p>
          <a:p>
            <a:pPr indent="-342900" lvl="0" marL="457200" rtl="0" algn="l">
              <a:lnSpc>
                <a:spcPct val="200000"/>
              </a:lnSpc>
              <a:spcBef>
                <a:spcPts val="0"/>
              </a:spcBef>
              <a:spcAft>
                <a:spcPts val="0"/>
              </a:spcAft>
              <a:buClr>
                <a:srgbClr val="000000"/>
              </a:buClr>
              <a:buSzPts val="1800"/>
              <a:buChar char="❖"/>
            </a:pPr>
            <a:r>
              <a:rPr lang="en">
                <a:solidFill>
                  <a:srgbClr val="000000"/>
                </a:solidFill>
              </a:rPr>
              <a:t>THEORY</a:t>
            </a:r>
            <a:endParaRPr>
              <a:solidFill>
                <a:srgbClr val="000000"/>
              </a:solidFill>
            </a:endParaRPr>
          </a:p>
          <a:p>
            <a:pPr indent="-342900" lvl="0" marL="457200" rtl="0" algn="l">
              <a:lnSpc>
                <a:spcPct val="200000"/>
              </a:lnSpc>
              <a:spcBef>
                <a:spcPts val="0"/>
              </a:spcBef>
              <a:spcAft>
                <a:spcPts val="0"/>
              </a:spcAft>
              <a:buClr>
                <a:srgbClr val="000000"/>
              </a:buClr>
              <a:buSzPts val="1800"/>
              <a:buChar char="❖"/>
            </a:pPr>
            <a:r>
              <a:rPr lang="en">
                <a:solidFill>
                  <a:srgbClr val="000000"/>
                </a:solidFill>
              </a:rPr>
              <a:t>IMPLEMENTATION</a:t>
            </a:r>
            <a:endParaRPr>
              <a:solidFill>
                <a:srgbClr val="000000"/>
              </a:solidFill>
            </a:endParaRPr>
          </a:p>
          <a:p>
            <a:pPr indent="-317500" lvl="1" marL="914400" rtl="0" algn="l">
              <a:lnSpc>
                <a:spcPct val="200000"/>
              </a:lnSpc>
              <a:spcBef>
                <a:spcPts val="0"/>
              </a:spcBef>
              <a:spcAft>
                <a:spcPts val="0"/>
              </a:spcAft>
              <a:buClr>
                <a:srgbClr val="000000"/>
              </a:buClr>
              <a:buSzPts val="1400"/>
              <a:buChar char="➢"/>
            </a:pPr>
            <a:r>
              <a:rPr lang="en">
                <a:solidFill>
                  <a:srgbClr val="000000"/>
                </a:solidFill>
              </a:rPr>
              <a:t>MODULES</a:t>
            </a:r>
            <a:endParaRPr>
              <a:solidFill>
                <a:srgbClr val="000000"/>
              </a:solidFill>
            </a:endParaRPr>
          </a:p>
          <a:p>
            <a:pPr indent="-317500" lvl="1" marL="914400" rtl="0" algn="l">
              <a:lnSpc>
                <a:spcPct val="200000"/>
              </a:lnSpc>
              <a:spcBef>
                <a:spcPts val="0"/>
              </a:spcBef>
              <a:spcAft>
                <a:spcPts val="0"/>
              </a:spcAft>
              <a:buClr>
                <a:srgbClr val="000000"/>
              </a:buClr>
              <a:buSzPts val="1400"/>
              <a:buChar char="➢"/>
            </a:pPr>
            <a:r>
              <a:rPr lang="en">
                <a:solidFill>
                  <a:srgbClr val="000000"/>
                </a:solidFill>
              </a:rPr>
              <a:t>FUNCTIONS</a:t>
            </a:r>
            <a:endParaRPr>
              <a:solidFill>
                <a:srgbClr val="000000"/>
              </a:solidFill>
            </a:endParaRPr>
          </a:p>
          <a:p>
            <a:pPr indent="-342900" lvl="0" marL="457200" rtl="0" algn="l">
              <a:lnSpc>
                <a:spcPct val="200000"/>
              </a:lnSpc>
              <a:spcBef>
                <a:spcPts val="0"/>
              </a:spcBef>
              <a:spcAft>
                <a:spcPts val="0"/>
              </a:spcAft>
              <a:buClr>
                <a:srgbClr val="000000"/>
              </a:buClr>
              <a:buSzPts val="1800"/>
              <a:buChar char="❖"/>
            </a:pPr>
            <a:r>
              <a:rPr lang="en">
                <a:solidFill>
                  <a:srgbClr val="000000"/>
                </a:solidFill>
              </a:rPr>
              <a:t>OUTPUTS</a:t>
            </a:r>
            <a:endParaRPr>
              <a:solidFill>
                <a:srgbClr val="00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2"/>
          <p:cNvSpPr txBox="1"/>
          <p:nvPr/>
        </p:nvSpPr>
        <p:spPr>
          <a:xfrm>
            <a:off x="0" y="813725"/>
            <a:ext cx="3000000" cy="4452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Times New Roman"/>
              <a:buChar char="●"/>
            </a:pPr>
            <a:r>
              <a:rPr b="1" lang="en" sz="1600">
                <a:solidFill>
                  <a:schemeClr val="dk1"/>
                </a:solidFill>
                <a:latin typeface="Times New Roman"/>
                <a:ea typeface="Times New Roman"/>
                <a:cs typeface="Times New Roman"/>
                <a:sym typeface="Times New Roman"/>
              </a:rPr>
              <a:t>LANG_SELECTION</a:t>
            </a:r>
            <a:endParaRPr b="1" sz="1600">
              <a:solidFill>
                <a:schemeClr val="dk1"/>
              </a:solidFill>
              <a:latin typeface="Times New Roman"/>
              <a:ea typeface="Times New Roman"/>
              <a:cs typeface="Times New Roman"/>
              <a:sym typeface="Times New Roman"/>
            </a:endParaRPr>
          </a:p>
        </p:txBody>
      </p:sp>
      <p:sp>
        <p:nvSpPr>
          <p:cNvPr id="200" name="Google Shape;200;p32"/>
          <p:cNvSpPr txBox="1"/>
          <p:nvPr/>
        </p:nvSpPr>
        <p:spPr>
          <a:xfrm>
            <a:off x="5142375" y="813725"/>
            <a:ext cx="3000000" cy="4452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Times New Roman"/>
              <a:buChar char="●"/>
            </a:pPr>
            <a:r>
              <a:rPr b="1" lang="en" sz="1600">
                <a:solidFill>
                  <a:schemeClr val="dk1"/>
                </a:solidFill>
                <a:latin typeface="Times New Roman"/>
                <a:ea typeface="Times New Roman"/>
                <a:cs typeface="Times New Roman"/>
                <a:sym typeface="Times New Roman"/>
              </a:rPr>
              <a:t>CATEGORIES</a:t>
            </a:r>
            <a:endParaRPr b="1" sz="1600">
              <a:solidFill>
                <a:schemeClr val="dk1"/>
              </a:solidFill>
              <a:latin typeface="Times New Roman"/>
              <a:ea typeface="Times New Roman"/>
              <a:cs typeface="Times New Roman"/>
              <a:sym typeface="Times New Roman"/>
            </a:endParaRPr>
          </a:p>
        </p:txBody>
      </p:sp>
      <p:pic>
        <p:nvPicPr>
          <p:cNvPr id="201" name="Google Shape;201;p32"/>
          <p:cNvPicPr preferRelativeResize="0"/>
          <p:nvPr/>
        </p:nvPicPr>
        <p:blipFill>
          <a:blip r:embed="rId3">
            <a:alphaModFix/>
          </a:blip>
          <a:stretch>
            <a:fillRect/>
          </a:stretch>
        </p:blipFill>
        <p:spPr>
          <a:xfrm>
            <a:off x="137050" y="1388325"/>
            <a:ext cx="3630840" cy="3349450"/>
          </a:xfrm>
          <a:prstGeom prst="rect">
            <a:avLst/>
          </a:prstGeom>
          <a:noFill/>
          <a:ln>
            <a:noFill/>
          </a:ln>
        </p:spPr>
      </p:pic>
      <p:pic>
        <p:nvPicPr>
          <p:cNvPr id="202" name="Google Shape;202;p32"/>
          <p:cNvPicPr preferRelativeResize="0"/>
          <p:nvPr/>
        </p:nvPicPr>
        <p:blipFill>
          <a:blip r:embed="rId4">
            <a:alphaModFix/>
          </a:blip>
          <a:stretch>
            <a:fillRect/>
          </a:stretch>
        </p:blipFill>
        <p:spPr>
          <a:xfrm>
            <a:off x="5142365" y="1388325"/>
            <a:ext cx="3578981" cy="3349450"/>
          </a:xfrm>
          <a:prstGeom prst="rect">
            <a:avLst/>
          </a:prstGeom>
          <a:noFill/>
          <a:ln>
            <a:noFill/>
          </a:ln>
        </p:spPr>
      </p:pic>
      <p:sp>
        <p:nvSpPr>
          <p:cNvPr id="203" name="Google Shape;203;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3"/>
          <p:cNvSpPr txBox="1"/>
          <p:nvPr>
            <p:ph idx="4294967295" type="body"/>
          </p:nvPr>
        </p:nvSpPr>
        <p:spPr>
          <a:xfrm>
            <a:off x="311700" y="1973900"/>
            <a:ext cx="8520600" cy="7590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3700"/>
              <a:t>THANK YOU</a:t>
            </a:r>
            <a:endParaRPr b="1" sz="3700"/>
          </a:p>
        </p:txBody>
      </p:sp>
      <p:sp>
        <p:nvSpPr>
          <p:cNvPr id="209" name="Google Shape;209;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DFDFD"/>
        </a:solidFill>
      </p:bgPr>
    </p:bg>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latin typeface="Times New Roman"/>
                <a:ea typeface="Times New Roman"/>
                <a:cs typeface="Times New Roman"/>
                <a:sym typeface="Times New Roman"/>
              </a:rPr>
              <a:t>INTRODUCTION</a:t>
            </a:r>
            <a:endParaRPr sz="3200">
              <a:latin typeface="Times New Roman"/>
              <a:ea typeface="Times New Roman"/>
              <a:cs typeface="Times New Roman"/>
              <a:sym typeface="Times New Roman"/>
            </a:endParaRPr>
          </a:p>
        </p:txBody>
      </p:sp>
      <p:sp>
        <p:nvSpPr>
          <p:cNvPr id="68" name="Google Shape;68;p15"/>
          <p:cNvSpPr txBox="1"/>
          <p:nvPr>
            <p:ph idx="4294967295" type="body"/>
          </p:nvPr>
        </p:nvSpPr>
        <p:spPr>
          <a:xfrm>
            <a:off x="0" y="1152475"/>
            <a:ext cx="9144000" cy="39909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440"/>
              </a:spcBef>
              <a:spcAft>
                <a:spcPts val="0"/>
              </a:spcAft>
              <a:buClr>
                <a:srgbClr val="000000"/>
              </a:buClr>
              <a:buSzPts val="1400"/>
              <a:buFont typeface="Times New Roman"/>
              <a:buChar char="●"/>
            </a:pPr>
            <a:r>
              <a:rPr lang="en" sz="1400">
                <a:solidFill>
                  <a:srgbClr val="000000"/>
                </a:solidFill>
                <a:highlight>
                  <a:srgbClr val="FFFFFF"/>
                </a:highlight>
                <a:latin typeface="Times New Roman"/>
                <a:ea typeface="Times New Roman"/>
                <a:cs typeface="Times New Roman"/>
                <a:sym typeface="Times New Roman"/>
              </a:rPr>
              <a:t>Amyotrophic lateral sclerosis (ALS) is a group of rare neurological diseases that mainly involve the nerve cells (neurons) responsible for controlling voluntary muscle movement.</a:t>
            </a:r>
            <a:endParaRPr sz="1400">
              <a:solidFill>
                <a:srgbClr val="000000"/>
              </a:solidFill>
              <a:highlight>
                <a:srgbClr val="FFFFFF"/>
              </a:highlight>
              <a:latin typeface="Times New Roman"/>
              <a:ea typeface="Times New Roman"/>
              <a:cs typeface="Times New Roman"/>
              <a:sym typeface="Times New Roman"/>
            </a:endParaRPr>
          </a:p>
          <a:p>
            <a:pPr indent="-317500" lvl="0" marL="457200" rtl="0" algn="just">
              <a:lnSpc>
                <a:spcPct val="150000"/>
              </a:lnSpc>
              <a:spcBef>
                <a:spcPts val="440"/>
              </a:spcBef>
              <a:spcAft>
                <a:spcPts val="0"/>
              </a:spcAft>
              <a:buClr>
                <a:srgbClr val="000000"/>
              </a:buClr>
              <a:buSzPts val="1400"/>
              <a:buFont typeface="Times New Roman"/>
              <a:buChar char="●"/>
            </a:pPr>
            <a:r>
              <a:rPr lang="en" sz="1400">
                <a:solidFill>
                  <a:srgbClr val="000000"/>
                </a:solidFill>
                <a:highlight>
                  <a:srgbClr val="FFFFFF"/>
                </a:highlight>
                <a:latin typeface="Times New Roman"/>
                <a:ea typeface="Times New Roman"/>
                <a:cs typeface="Times New Roman"/>
                <a:sym typeface="Times New Roman"/>
              </a:rPr>
              <a:t>Currently, there is no cure for ALS and no effective treatment to halt, or reverse, the progression of the disease.</a:t>
            </a:r>
            <a:endParaRPr sz="1400">
              <a:solidFill>
                <a:srgbClr val="000000"/>
              </a:solidFill>
              <a:highlight>
                <a:srgbClr val="FFFFFF"/>
              </a:highlight>
              <a:latin typeface="Times New Roman"/>
              <a:ea typeface="Times New Roman"/>
              <a:cs typeface="Times New Roman"/>
              <a:sym typeface="Times New Roman"/>
            </a:endParaRPr>
          </a:p>
          <a:p>
            <a:pPr indent="-317500" lvl="0" marL="457200" rtl="0" algn="just">
              <a:lnSpc>
                <a:spcPct val="150000"/>
              </a:lnSpc>
              <a:spcBef>
                <a:spcPts val="440"/>
              </a:spcBef>
              <a:spcAft>
                <a:spcPts val="0"/>
              </a:spcAft>
              <a:buClr>
                <a:srgbClr val="000000"/>
              </a:buClr>
              <a:buSzPts val="1400"/>
              <a:buFont typeface="Times New Roman"/>
              <a:buChar char="●"/>
            </a:pPr>
            <a:r>
              <a:rPr lang="en" sz="1400">
                <a:solidFill>
                  <a:srgbClr val="000000"/>
                </a:solidFill>
                <a:highlight>
                  <a:srgbClr val="FFFFFF"/>
                </a:highlight>
                <a:latin typeface="Times New Roman"/>
                <a:ea typeface="Times New Roman"/>
                <a:cs typeface="Times New Roman"/>
                <a:sym typeface="Times New Roman"/>
              </a:rPr>
              <a:t>Patients may experience slurred speech, which can become more severe with time, or even completely lose the ability to speak (dysarthria).</a:t>
            </a:r>
            <a:endParaRPr sz="1400">
              <a:solidFill>
                <a:srgbClr val="000000"/>
              </a:solidFill>
              <a:highlight>
                <a:srgbClr val="FFFFFF"/>
              </a:highlight>
              <a:latin typeface="Times New Roman"/>
              <a:ea typeface="Times New Roman"/>
              <a:cs typeface="Times New Roman"/>
              <a:sym typeface="Times New Roman"/>
            </a:endParaRPr>
          </a:p>
          <a:p>
            <a:pPr indent="-317500" lvl="0" marL="457200" rtl="0" algn="just">
              <a:lnSpc>
                <a:spcPct val="150000"/>
              </a:lnSpc>
              <a:spcBef>
                <a:spcPts val="440"/>
              </a:spcBef>
              <a:spcAft>
                <a:spcPts val="0"/>
              </a:spcAft>
              <a:buClr>
                <a:srgbClr val="000000"/>
              </a:buClr>
              <a:buSzPts val="1400"/>
              <a:buFont typeface="Times New Roman"/>
              <a:buChar char="●"/>
            </a:pPr>
            <a:r>
              <a:rPr lang="en" sz="1400">
                <a:solidFill>
                  <a:srgbClr val="000000"/>
                </a:solidFill>
                <a:highlight>
                  <a:srgbClr val="FFFFFF"/>
                </a:highlight>
                <a:latin typeface="Times New Roman"/>
                <a:ea typeface="Times New Roman"/>
                <a:cs typeface="Times New Roman"/>
                <a:sym typeface="Times New Roman"/>
              </a:rPr>
              <a:t>Since they cannot speak with their mouth, they can use their eyes for communication. So, based on their eye movement they can communicate with others.</a:t>
            </a:r>
            <a:endParaRPr sz="1400">
              <a:solidFill>
                <a:srgbClr val="000000"/>
              </a:solidFill>
              <a:highlight>
                <a:srgbClr val="FFFFFF"/>
              </a:highlight>
              <a:latin typeface="Times New Roman"/>
              <a:ea typeface="Times New Roman"/>
              <a:cs typeface="Times New Roman"/>
              <a:sym typeface="Times New Roman"/>
            </a:endParaRPr>
          </a:p>
          <a:p>
            <a:pPr indent="-317500" lvl="0" marL="457200" rtl="0" algn="just">
              <a:lnSpc>
                <a:spcPct val="150000"/>
              </a:lnSpc>
              <a:spcBef>
                <a:spcPts val="440"/>
              </a:spcBef>
              <a:spcAft>
                <a:spcPts val="0"/>
              </a:spcAft>
              <a:buClr>
                <a:srgbClr val="000000"/>
              </a:buClr>
              <a:buSzPts val="1400"/>
              <a:buFont typeface="Times New Roman"/>
              <a:buChar char="●"/>
            </a:pPr>
            <a:r>
              <a:rPr lang="en" sz="1400">
                <a:solidFill>
                  <a:srgbClr val="000000"/>
                </a:solidFill>
                <a:highlight>
                  <a:srgbClr val="FFFFFF"/>
                </a:highlight>
                <a:latin typeface="Times New Roman"/>
                <a:ea typeface="Times New Roman"/>
                <a:cs typeface="Times New Roman"/>
                <a:sym typeface="Times New Roman"/>
              </a:rPr>
              <a:t>We have built an application for them using gaze detection. </a:t>
            </a:r>
            <a:endParaRPr sz="1400">
              <a:solidFill>
                <a:srgbClr val="000000"/>
              </a:solidFill>
              <a:highlight>
                <a:srgbClr val="FFFFFF"/>
              </a:highlight>
              <a:latin typeface="Times New Roman"/>
              <a:ea typeface="Times New Roman"/>
              <a:cs typeface="Times New Roman"/>
              <a:sym typeface="Times New Roman"/>
            </a:endParaRPr>
          </a:p>
          <a:p>
            <a:pPr indent="-317500" lvl="0" marL="457200" rtl="0" algn="just">
              <a:lnSpc>
                <a:spcPct val="150000"/>
              </a:lnSpc>
              <a:spcBef>
                <a:spcPts val="440"/>
              </a:spcBef>
              <a:spcAft>
                <a:spcPts val="0"/>
              </a:spcAft>
              <a:buClr>
                <a:srgbClr val="000000"/>
              </a:buClr>
              <a:buSzPts val="1400"/>
              <a:buFont typeface="Times New Roman"/>
              <a:buChar char="●"/>
            </a:pPr>
            <a:r>
              <a:rPr lang="en" sz="1400">
                <a:solidFill>
                  <a:srgbClr val="000000"/>
                </a:solidFill>
                <a:highlight>
                  <a:srgbClr val="FFFFFF"/>
                </a:highlight>
                <a:latin typeface="Times New Roman"/>
                <a:ea typeface="Times New Roman"/>
                <a:cs typeface="Times New Roman"/>
                <a:sym typeface="Times New Roman"/>
              </a:rPr>
              <a:t>The application which we have done makes use for the patients to order the food, listen to songs, watch videos and type something using a keyboard menu. </a:t>
            </a:r>
            <a:endParaRPr sz="1400">
              <a:solidFill>
                <a:srgbClr val="000000"/>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latin typeface="Times New Roman"/>
                <a:ea typeface="Times New Roman"/>
                <a:cs typeface="Times New Roman"/>
                <a:sym typeface="Times New Roman"/>
              </a:rPr>
              <a:t>THEORY</a:t>
            </a:r>
            <a:endParaRPr sz="3200">
              <a:latin typeface="Times New Roman"/>
              <a:ea typeface="Times New Roman"/>
              <a:cs typeface="Times New Roman"/>
              <a:sym typeface="Times New Roman"/>
            </a:endParaRPr>
          </a:p>
        </p:txBody>
      </p:sp>
      <p:sp>
        <p:nvSpPr>
          <p:cNvPr id="74" name="Google Shape;74;p16"/>
          <p:cNvSpPr txBox="1"/>
          <p:nvPr>
            <p:ph idx="4294967295" type="body"/>
          </p:nvPr>
        </p:nvSpPr>
        <p:spPr>
          <a:xfrm>
            <a:off x="311700" y="1152475"/>
            <a:ext cx="8520600" cy="34164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Clr>
                <a:schemeClr val="dk1"/>
              </a:buClr>
              <a:buSzPts val="1400"/>
              <a:buFont typeface="Times New Roman"/>
              <a:buChar char="❖"/>
            </a:pPr>
            <a:r>
              <a:rPr lang="en" sz="1400">
                <a:solidFill>
                  <a:schemeClr val="dk1"/>
                </a:solidFill>
                <a:latin typeface="Times New Roman"/>
                <a:ea typeface="Times New Roman"/>
                <a:cs typeface="Times New Roman"/>
                <a:sym typeface="Times New Roman"/>
              </a:rPr>
              <a:t>This application is built in two main steps.</a:t>
            </a:r>
            <a:endParaRPr sz="1400">
              <a:solidFill>
                <a:schemeClr val="dk1"/>
              </a:solidFill>
              <a:latin typeface="Times New Roman"/>
              <a:ea typeface="Times New Roman"/>
              <a:cs typeface="Times New Roman"/>
              <a:sym typeface="Times New Roman"/>
            </a:endParaRPr>
          </a:p>
          <a:p>
            <a:pPr indent="-317500" lvl="1" marL="914400" rtl="0" algn="l">
              <a:lnSpc>
                <a:spcPct val="150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Detection of eye</a:t>
            </a:r>
            <a:endParaRPr>
              <a:solidFill>
                <a:schemeClr val="dk1"/>
              </a:solidFill>
              <a:latin typeface="Times New Roman"/>
              <a:ea typeface="Times New Roman"/>
              <a:cs typeface="Times New Roman"/>
              <a:sym typeface="Times New Roman"/>
            </a:endParaRPr>
          </a:p>
          <a:p>
            <a:pPr indent="-317500" lvl="1" marL="914400" rtl="0" algn="l">
              <a:lnSpc>
                <a:spcPct val="150000"/>
              </a:lnSpc>
              <a:spcBef>
                <a:spcPts val="0"/>
              </a:spcBef>
              <a:spcAft>
                <a:spcPts val="0"/>
              </a:spcAft>
              <a:buClr>
                <a:schemeClr val="dk1"/>
              </a:buClr>
              <a:buSzPts val="1400"/>
              <a:buFont typeface="Times New Roman"/>
              <a:buChar char="➢"/>
            </a:pPr>
            <a:r>
              <a:rPr lang="en">
                <a:solidFill>
                  <a:schemeClr val="dk1"/>
                </a:solidFill>
                <a:latin typeface="Times New Roman"/>
                <a:ea typeface="Times New Roman"/>
                <a:cs typeface="Times New Roman"/>
                <a:sym typeface="Times New Roman"/>
              </a:rPr>
              <a:t>Virtual Menu</a:t>
            </a:r>
            <a:endParaRPr>
              <a:solidFill>
                <a:schemeClr val="dk1"/>
              </a:solidFill>
              <a:latin typeface="Times New Roman"/>
              <a:ea typeface="Times New Roman"/>
              <a:cs typeface="Times New Roman"/>
              <a:sym typeface="Times New Roman"/>
            </a:endParaRPr>
          </a:p>
          <a:p>
            <a:pPr indent="-317500" lvl="0" marL="457200" rtl="0" algn="just">
              <a:lnSpc>
                <a:spcPct val="150000"/>
              </a:lnSpc>
              <a:spcBef>
                <a:spcPts val="0"/>
              </a:spcBef>
              <a:spcAft>
                <a:spcPts val="0"/>
              </a:spcAft>
              <a:buClr>
                <a:schemeClr val="dk1"/>
              </a:buClr>
              <a:buSzPts val="1400"/>
              <a:buFont typeface="Times New Roman"/>
              <a:buChar char="❖"/>
            </a:pPr>
            <a:r>
              <a:rPr lang="en" sz="1400">
                <a:solidFill>
                  <a:schemeClr val="dk1"/>
                </a:solidFill>
                <a:latin typeface="Times New Roman"/>
                <a:ea typeface="Times New Roman"/>
                <a:cs typeface="Times New Roman"/>
                <a:sym typeface="Times New Roman"/>
              </a:rPr>
              <a:t>Detection of eyes is important because their movement and blinking are the main part of this project.</a:t>
            </a:r>
            <a:endParaRPr sz="1400">
              <a:solidFill>
                <a:schemeClr val="dk1"/>
              </a:solidFill>
              <a:latin typeface="Times New Roman"/>
              <a:ea typeface="Times New Roman"/>
              <a:cs typeface="Times New Roman"/>
              <a:sym typeface="Times New Roman"/>
            </a:endParaRPr>
          </a:p>
          <a:p>
            <a:pPr indent="-317500" lvl="0" marL="457200" rtl="0" algn="just">
              <a:lnSpc>
                <a:spcPct val="150000"/>
              </a:lnSpc>
              <a:spcBef>
                <a:spcPts val="1000"/>
              </a:spcBef>
              <a:spcAft>
                <a:spcPts val="0"/>
              </a:spcAft>
              <a:buClr>
                <a:schemeClr val="dk1"/>
              </a:buClr>
              <a:buSzPts val="1400"/>
              <a:buFont typeface="Times New Roman"/>
              <a:buChar char="❖"/>
            </a:pPr>
            <a:r>
              <a:rPr lang="en" sz="1400">
                <a:solidFill>
                  <a:schemeClr val="dk1"/>
                </a:solidFill>
                <a:highlight>
                  <a:srgbClr val="FFFFFF"/>
                </a:highlight>
                <a:latin typeface="Times New Roman"/>
                <a:ea typeface="Times New Roman"/>
                <a:cs typeface="Times New Roman"/>
                <a:sym typeface="Times New Roman"/>
              </a:rPr>
              <a:t>We need to detect two eyes separately:</a:t>
            </a:r>
            <a:endParaRPr sz="1400">
              <a:solidFill>
                <a:schemeClr val="dk1"/>
              </a:solidFill>
              <a:highlight>
                <a:srgbClr val="FFFFFF"/>
              </a:highlight>
              <a:latin typeface="Times New Roman"/>
              <a:ea typeface="Times New Roman"/>
              <a:cs typeface="Times New Roman"/>
              <a:sym typeface="Times New Roman"/>
            </a:endParaRPr>
          </a:p>
          <a:p>
            <a:pPr indent="-317500" lvl="1" marL="914400" rtl="0" algn="just">
              <a:lnSpc>
                <a:spcPct val="150000"/>
              </a:lnSpc>
              <a:spcBef>
                <a:spcPts val="0"/>
              </a:spcBef>
              <a:spcAft>
                <a:spcPts val="0"/>
              </a:spcAft>
              <a:buClr>
                <a:schemeClr val="dk1"/>
              </a:buClr>
              <a:buSzPts val="1400"/>
              <a:buFont typeface="Times New Roman"/>
              <a:buChar char="➢"/>
            </a:pPr>
            <a:r>
              <a:rPr lang="en" sz="1400">
                <a:solidFill>
                  <a:schemeClr val="dk1"/>
                </a:solidFill>
                <a:highlight>
                  <a:srgbClr val="FFFFFF"/>
                </a:highlight>
                <a:latin typeface="Times New Roman"/>
                <a:ea typeface="Times New Roman"/>
                <a:cs typeface="Times New Roman"/>
                <a:sym typeface="Times New Roman"/>
              </a:rPr>
              <a:t>Left eye points: (36, 37, 38, 39, 40, 41)</a:t>
            </a:r>
            <a:endParaRPr>
              <a:solidFill>
                <a:schemeClr val="dk1"/>
              </a:solidFill>
              <a:highlight>
                <a:srgbClr val="FFFFFF"/>
              </a:highlight>
              <a:latin typeface="Times New Roman"/>
              <a:ea typeface="Times New Roman"/>
              <a:cs typeface="Times New Roman"/>
              <a:sym typeface="Times New Roman"/>
            </a:endParaRPr>
          </a:p>
          <a:p>
            <a:pPr indent="-317500" lvl="1" marL="914400" rtl="0" algn="just">
              <a:lnSpc>
                <a:spcPct val="150000"/>
              </a:lnSpc>
              <a:spcBef>
                <a:spcPts val="0"/>
              </a:spcBef>
              <a:spcAft>
                <a:spcPts val="0"/>
              </a:spcAft>
              <a:buClr>
                <a:schemeClr val="dk1"/>
              </a:buClr>
              <a:buSzPts val="1400"/>
              <a:buFont typeface="Times New Roman"/>
              <a:buChar char="➢"/>
            </a:pPr>
            <a:r>
              <a:rPr lang="en" sz="1400">
                <a:solidFill>
                  <a:schemeClr val="dk1"/>
                </a:solidFill>
                <a:highlight>
                  <a:srgbClr val="FFFFFF"/>
                </a:highlight>
                <a:latin typeface="Times New Roman"/>
                <a:ea typeface="Times New Roman"/>
                <a:cs typeface="Times New Roman"/>
                <a:sym typeface="Times New Roman"/>
              </a:rPr>
              <a:t>Right eye points: (42, 43, 44, 45, 46, 47)</a:t>
            </a:r>
            <a:endParaRPr sz="1400">
              <a:solidFill>
                <a:schemeClr val="dk1"/>
              </a:solidFill>
              <a:highlight>
                <a:srgbClr val="FFFFFF"/>
              </a:highlight>
              <a:latin typeface="Times New Roman"/>
              <a:ea typeface="Times New Roman"/>
              <a:cs typeface="Times New Roman"/>
              <a:sym typeface="Times New Roman"/>
            </a:endParaRPr>
          </a:p>
          <a:p>
            <a:pPr indent="-317500" lvl="0" marL="457200" rtl="0" algn="just">
              <a:lnSpc>
                <a:spcPct val="150000"/>
              </a:lnSpc>
              <a:spcBef>
                <a:spcPts val="0"/>
              </a:spcBef>
              <a:spcAft>
                <a:spcPts val="0"/>
              </a:spcAft>
              <a:buClr>
                <a:schemeClr val="dk1"/>
              </a:buClr>
              <a:buSzPts val="1400"/>
              <a:buFont typeface="Times New Roman"/>
              <a:buChar char="❖"/>
            </a:pPr>
            <a:r>
              <a:rPr lang="en" sz="1400">
                <a:solidFill>
                  <a:schemeClr val="dk1"/>
                </a:solidFill>
                <a:highlight>
                  <a:srgbClr val="FFFFFF"/>
                </a:highlight>
                <a:latin typeface="Times New Roman"/>
                <a:ea typeface="Times New Roman"/>
                <a:cs typeface="Times New Roman"/>
                <a:sym typeface="Times New Roman"/>
              </a:rPr>
              <a:t>Now we have calculated the vertical midpoints of the eye. </a:t>
            </a:r>
            <a:endParaRPr sz="1400">
              <a:solidFill>
                <a:schemeClr val="dk1"/>
              </a:solidFill>
              <a:highlight>
                <a:srgbClr val="FFFFFF"/>
              </a:highlight>
              <a:latin typeface="Times New Roman"/>
              <a:ea typeface="Times New Roman"/>
              <a:cs typeface="Times New Roman"/>
              <a:sym typeface="Times New Roman"/>
            </a:endParaRPr>
          </a:p>
          <a:p>
            <a:pPr indent="-317500" lvl="0" marL="457200" rtl="0" algn="just">
              <a:lnSpc>
                <a:spcPct val="150000"/>
              </a:lnSpc>
              <a:spcBef>
                <a:spcPts val="1000"/>
              </a:spcBef>
              <a:spcAft>
                <a:spcPts val="0"/>
              </a:spcAft>
              <a:buClr>
                <a:schemeClr val="dk1"/>
              </a:buClr>
              <a:buSzPts val="1400"/>
              <a:buFont typeface="Times New Roman"/>
              <a:buChar char="❖"/>
            </a:pPr>
            <a:r>
              <a:rPr lang="en" sz="1400">
                <a:solidFill>
                  <a:schemeClr val="dk1"/>
                </a:solidFill>
                <a:highlight>
                  <a:srgbClr val="FFFFFF"/>
                </a:highlight>
                <a:latin typeface="Times New Roman"/>
                <a:ea typeface="Times New Roman"/>
                <a:cs typeface="Times New Roman"/>
                <a:sym typeface="Times New Roman"/>
              </a:rPr>
              <a:t>These midpoints can be used to detect the blinking of the eye. Blinking is used to select items from the menu.</a:t>
            </a:r>
            <a:endParaRPr sz="1400">
              <a:solidFill>
                <a:schemeClr val="dk1"/>
              </a:solidFill>
              <a:highlight>
                <a:srgbClr val="FFFFFF"/>
              </a:highlight>
              <a:latin typeface="Times New Roman"/>
              <a:ea typeface="Times New Roman"/>
              <a:cs typeface="Times New Roman"/>
              <a:sym typeface="Times New Roman"/>
            </a:endParaRPr>
          </a:p>
          <a:p>
            <a:pPr indent="-317500" lvl="0" marL="457200" rtl="0" algn="just">
              <a:lnSpc>
                <a:spcPct val="150000"/>
              </a:lnSpc>
              <a:spcBef>
                <a:spcPts val="1000"/>
              </a:spcBef>
              <a:spcAft>
                <a:spcPts val="0"/>
              </a:spcAft>
              <a:buClr>
                <a:schemeClr val="dk1"/>
              </a:buClr>
              <a:buSzPts val="1400"/>
              <a:buFont typeface="Times New Roman"/>
              <a:buChar char="❖"/>
            </a:pPr>
            <a:r>
              <a:rPr lang="en" sz="1400">
                <a:solidFill>
                  <a:schemeClr val="dk1"/>
                </a:solidFill>
                <a:highlight>
                  <a:srgbClr val="FFFFFF"/>
                </a:highlight>
                <a:latin typeface="Times New Roman"/>
                <a:ea typeface="Times New Roman"/>
                <a:cs typeface="Times New Roman"/>
                <a:sym typeface="Times New Roman"/>
              </a:rPr>
              <a:t>We can note that if the eye is closed, the distance between the horizontal end points of the eye is almost the same. But the distance between the vertical points is very less compared to when it is open.</a:t>
            </a:r>
            <a:endParaRPr sz="1400">
              <a:solidFill>
                <a:schemeClr val="dk1"/>
              </a:solidFill>
              <a:highlight>
                <a:srgbClr val="FFFFFF"/>
              </a:highlight>
              <a:latin typeface="Times New Roman"/>
              <a:ea typeface="Times New Roman"/>
              <a:cs typeface="Times New Roman"/>
              <a:sym typeface="Times New Roman"/>
            </a:endParaRPr>
          </a:p>
          <a:p>
            <a:pPr indent="0" lvl="0" marL="0" rtl="0" algn="just">
              <a:lnSpc>
                <a:spcPct val="150000"/>
              </a:lnSpc>
              <a:spcBef>
                <a:spcPts val="1000"/>
              </a:spcBef>
              <a:spcAft>
                <a:spcPts val="0"/>
              </a:spcAft>
              <a:buNone/>
            </a:pPr>
            <a:r>
              <a:t/>
            </a:r>
            <a:endParaRPr>
              <a:solidFill>
                <a:schemeClr val="dk1"/>
              </a:solidFill>
              <a:highlight>
                <a:srgbClr val="FFFFFF"/>
              </a:highlight>
              <a:latin typeface="Times New Roman"/>
              <a:ea typeface="Times New Roman"/>
              <a:cs typeface="Times New Roman"/>
              <a:sym typeface="Times New Roman"/>
            </a:endParaRPr>
          </a:p>
          <a:p>
            <a:pPr indent="0" lvl="0" marL="914400" rtl="0" algn="l">
              <a:lnSpc>
                <a:spcPct val="100000"/>
              </a:lnSpc>
              <a:spcBef>
                <a:spcPts val="1000"/>
              </a:spcBef>
              <a:spcAft>
                <a:spcPts val="0"/>
              </a:spcAft>
              <a:buNone/>
            </a:pPr>
            <a:r>
              <a:t/>
            </a:r>
            <a:endParaRPr>
              <a:solidFill>
                <a:schemeClr val="dk1"/>
              </a:solidFill>
              <a:latin typeface="Times New Roman"/>
              <a:ea typeface="Times New Roman"/>
              <a:cs typeface="Times New Roman"/>
              <a:sym typeface="Times New Roman"/>
            </a:endParaRPr>
          </a:p>
          <a:p>
            <a:pPr indent="0" lvl="0" marL="0" rtl="0" algn="l">
              <a:spcBef>
                <a:spcPts val="10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pic>
        <p:nvPicPr>
          <p:cNvPr id="79" name="Google Shape;79;p17"/>
          <p:cNvPicPr preferRelativeResize="0"/>
          <p:nvPr/>
        </p:nvPicPr>
        <p:blipFill>
          <a:blip r:embed="rId3">
            <a:alphaModFix/>
          </a:blip>
          <a:stretch>
            <a:fillRect/>
          </a:stretch>
        </p:blipFill>
        <p:spPr>
          <a:xfrm>
            <a:off x="2600325" y="914975"/>
            <a:ext cx="3943350" cy="3752850"/>
          </a:xfrm>
          <a:prstGeom prst="rect">
            <a:avLst/>
          </a:prstGeom>
          <a:noFill/>
          <a:ln>
            <a:noFill/>
          </a:ln>
        </p:spPr>
      </p:pic>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8"/>
          <p:cNvSpPr txBox="1"/>
          <p:nvPr>
            <p:ph idx="4294967295" type="body"/>
          </p:nvPr>
        </p:nvSpPr>
        <p:spPr>
          <a:xfrm>
            <a:off x="0" y="792950"/>
            <a:ext cx="9144000" cy="2925300"/>
          </a:xfrm>
          <a:prstGeom prst="rect">
            <a:avLst/>
          </a:prstGeom>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Clr>
                <a:srgbClr val="000000"/>
              </a:buClr>
              <a:buSzPts val="1400"/>
              <a:buFont typeface="Times New Roman"/>
              <a:buChar char="❖"/>
            </a:pPr>
            <a:r>
              <a:rPr lang="en" sz="1400">
                <a:solidFill>
                  <a:schemeClr val="dk1"/>
                </a:solidFill>
                <a:highlight>
                  <a:srgbClr val="FFFFFF"/>
                </a:highlight>
                <a:latin typeface="Times New Roman"/>
                <a:ea typeface="Times New Roman"/>
                <a:cs typeface="Times New Roman"/>
                <a:sym typeface="Times New Roman"/>
              </a:rPr>
              <a:t>So to detect the blinking, we use the horizontal distance as reference and calculate the ratio of the horizontal distance and vertical distance. So, we use this ratio and we can tell if the eye is blinking or not.</a:t>
            </a:r>
            <a:endParaRPr sz="1400">
              <a:solidFill>
                <a:schemeClr val="dk1"/>
              </a:solidFill>
              <a:highlight>
                <a:srgbClr val="FFFFFF"/>
              </a:highlight>
              <a:latin typeface="Times New Roman"/>
              <a:ea typeface="Times New Roman"/>
              <a:cs typeface="Times New Roman"/>
              <a:sym typeface="Times New Roman"/>
            </a:endParaRPr>
          </a:p>
          <a:p>
            <a:pPr indent="-317500" lvl="0" marL="457200" rtl="0" algn="just">
              <a:lnSpc>
                <a:spcPct val="150000"/>
              </a:lnSpc>
              <a:spcBef>
                <a:spcPts val="1000"/>
              </a:spcBef>
              <a:spcAft>
                <a:spcPts val="0"/>
              </a:spcAft>
              <a:buClr>
                <a:schemeClr val="dk1"/>
              </a:buClr>
              <a:buSzPts val="1400"/>
              <a:buFont typeface="Times New Roman"/>
              <a:buChar char="❖"/>
            </a:pPr>
            <a:r>
              <a:rPr lang="en" sz="1400">
                <a:solidFill>
                  <a:schemeClr val="dk1"/>
                </a:solidFill>
                <a:highlight>
                  <a:srgbClr val="FFFFFF"/>
                </a:highlight>
                <a:latin typeface="Times New Roman"/>
                <a:ea typeface="Times New Roman"/>
                <a:cs typeface="Times New Roman"/>
                <a:sym typeface="Times New Roman"/>
              </a:rPr>
              <a:t>Now, we have to detect the gaze of the eye. </a:t>
            </a:r>
            <a:endParaRPr sz="1400">
              <a:solidFill>
                <a:schemeClr val="dk1"/>
              </a:solidFill>
              <a:highlight>
                <a:srgbClr val="FFFFFF"/>
              </a:highlight>
              <a:latin typeface="Times New Roman"/>
              <a:ea typeface="Times New Roman"/>
              <a:cs typeface="Times New Roman"/>
              <a:sym typeface="Times New Roman"/>
            </a:endParaRPr>
          </a:p>
          <a:p>
            <a:pPr indent="0" lvl="0" marL="457200" rtl="0" algn="just">
              <a:lnSpc>
                <a:spcPct val="100000"/>
              </a:lnSpc>
              <a:spcBef>
                <a:spcPts val="1000"/>
              </a:spcBef>
              <a:spcAft>
                <a:spcPts val="1000"/>
              </a:spcAft>
              <a:buNone/>
            </a:pPr>
            <a:r>
              <a:t/>
            </a:r>
            <a:endParaRPr sz="1400">
              <a:solidFill>
                <a:schemeClr val="dk1"/>
              </a:solidFill>
              <a:highlight>
                <a:srgbClr val="FFFFFF"/>
              </a:highlight>
              <a:latin typeface="Times New Roman"/>
              <a:ea typeface="Times New Roman"/>
              <a:cs typeface="Times New Roman"/>
              <a:sym typeface="Times New Roman"/>
            </a:endParaRPr>
          </a:p>
        </p:txBody>
      </p:sp>
      <p:pic>
        <p:nvPicPr>
          <p:cNvPr id="86" name="Google Shape;86;p18"/>
          <p:cNvPicPr preferRelativeResize="0"/>
          <p:nvPr/>
        </p:nvPicPr>
        <p:blipFill>
          <a:blip r:embed="rId3">
            <a:alphaModFix/>
          </a:blip>
          <a:stretch>
            <a:fillRect/>
          </a:stretch>
        </p:blipFill>
        <p:spPr>
          <a:xfrm>
            <a:off x="3524248" y="2271000"/>
            <a:ext cx="2095500" cy="1394475"/>
          </a:xfrm>
          <a:prstGeom prst="rect">
            <a:avLst/>
          </a:prstGeom>
          <a:noFill/>
          <a:ln>
            <a:noFill/>
          </a:ln>
        </p:spPr>
      </p:pic>
      <p:sp>
        <p:nvSpPr>
          <p:cNvPr id="87" name="Google Shape;87;p18"/>
          <p:cNvSpPr txBox="1"/>
          <p:nvPr/>
        </p:nvSpPr>
        <p:spPr>
          <a:xfrm>
            <a:off x="0" y="3793325"/>
            <a:ext cx="9144000" cy="1350300"/>
          </a:xfrm>
          <a:prstGeom prst="rect">
            <a:avLst/>
          </a:prstGeom>
          <a:noFill/>
          <a:ln>
            <a:noFill/>
          </a:ln>
        </p:spPr>
        <p:txBody>
          <a:bodyPr anchorCtr="0" anchor="t" bIns="91425" lIns="91425" spcFirstLastPara="1" rIns="91425" wrap="square" tIns="91425">
            <a:noAutofit/>
          </a:bodyPr>
          <a:lstStyle/>
          <a:p>
            <a:pPr indent="-317500" lvl="0" marL="457200" rtl="0" algn="just">
              <a:spcBef>
                <a:spcPts val="0"/>
              </a:spcBef>
              <a:spcAft>
                <a:spcPts val="0"/>
              </a:spcAft>
              <a:buSzPts val="1400"/>
              <a:buChar char="❖"/>
            </a:pPr>
            <a:r>
              <a:rPr lang="en">
                <a:solidFill>
                  <a:schemeClr val="dk1"/>
                </a:solidFill>
                <a:highlight>
                  <a:srgbClr val="FFFFFF"/>
                </a:highlight>
                <a:latin typeface="Times New Roman"/>
                <a:ea typeface="Times New Roman"/>
                <a:cs typeface="Times New Roman"/>
                <a:sym typeface="Times New Roman"/>
              </a:rPr>
              <a:t>Generally, the eye is composed of three parts.</a:t>
            </a:r>
            <a:endParaRPr>
              <a:solidFill>
                <a:schemeClr val="dk1"/>
              </a:solidFill>
              <a:highlight>
                <a:srgbClr val="FFFFFF"/>
              </a:highlight>
              <a:latin typeface="Times New Roman"/>
              <a:ea typeface="Times New Roman"/>
              <a:cs typeface="Times New Roman"/>
              <a:sym typeface="Times New Roman"/>
            </a:endParaRPr>
          </a:p>
          <a:p>
            <a:pPr indent="-317500" lvl="1" marL="914400" rtl="0" algn="l">
              <a:spcBef>
                <a:spcPts val="1000"/>
              </a:spcBef>
              <a:spcAft>
                <a:spcPts val="0"/>
              </a:spcAft>
              <a:buClr>
                <a:schemeClr val="dk1"/>
              </a:buClr>
              <a:buSzPts val="1400"/>
              <a:buFont typeface="Roboto"/>
              <a:buChar char="➢"/>
            </a:pPr>
            <a:r>
              <a:rPr lang="en">
                <a:solidFill>
                  <a:schemeClr val="dk1"/>
                </a:solidFill>
                <a:highlight>
                  <a:srgbClr val="FFFFFF"/>
                </a:highlight>
                <a:latin typeface="Times New Roman"/>
                <a:ea typeface="Times New Roman"/>
                <a:cs typeface="Times New Roman"/>
                <a:sym typeface="Times New Roman"/>
              </a:rPr>
              <a:t>Pupil – the black circle in the middle</a:t>
            </a:r>
            <a:endParaRPr>
              <a:solidFill>
                <a:schemeClr val="dk1"/>
              </a:solidFill>
              <a:highlight>
                <a:srgbClr val="FFFFFF"/>
              </a:highlight>
              <a:latin typeface="Times New Roman"/>
              <a:ea typeface="Times New Roman"/>
              <a:cs typeface="Times New Roman"/>
              <a:sym typeface="Times New Roman"/>
            </a:endParaRPr>
          </a:p>
          <a:p>
            <a:pPr indent="-317500" lvl="1" marL="914400" rtl="0" algn="l">
              <a:spcBef>
                <a:spcPts val="1000"/>
              </a:spcBef>
              <a:spcAft>
                <a:spcPts val="0"/>
              </a:spcAft>
              <a:buClr>
                <a:schemeClr val="dk1"/>
              </a:buClr>
              <a:buSzPts val="1400"/>
              <a:buFont typeface="Roboto"/>
              <a:buChar char="➢"/>
            </a:pPr>
            <a:r>
              <a:rPr lang="en">
                <a:solidFill>
                  <a:schemeClr val="dk1"/>
                </a:solidFill>
                <a:highlight>
                  <a:srgbClr val="FFFFFF"/>
                </a:highlight>
                <a:latin typeface="Times New Roman"/>
                <a:ea typeface="Times New Roman"/>
                <a:cs typeface="Times New Roman"/>
                <a:sym typeface="Times New Roman"/>
              </a:rPr>
              <a:t>Iris – the bigger circle that can have different color for different people</a:t>
            </a:r>
            <a:endParaRPr>
              <a:solidFill>
                <a:schemeClr val="dk1"/>
              </a:solidFill>
              <a:highlight>
                <a:srgbClr val="FFFFFF"/>
              </a:highlight>
              <a:latin typeface="Times New Roman"/>
              <a:ea typeface="Times New Roman"/>
              <a:cs typeface="Times New Roman"/>
              <a:sym typeface="Times New Roman"/>
            </a:endParaRPr>
          </a:p>
          <a:p>
            <a:pPr indent="-317500" lvl="1" marL="914400" rtl="0" algn="l">
              <a:spcBef>
                <a:spcPts val="1000"/>
              </a:spcBef>
              <a:spcAft>
                <a:spcPts val="0"/>
              </a:spcAft>
              <a:buClr>
                <a:schemeClr val="dk1"/>
              </a:buClr>
              <a:buSzPts val="1400"/>
              <a:buFont typeface="Roboto"/>
              <a:buChar char="➢"/>
            </a:pPr>
            <a:r>
              <a:rPr lang="en">
                <a:solidFill>
                  <a:schemeClr val="dk1"/>
                </a:solidFill>
                <a:highlight>
                  <a:srgbClr val="FFFFFF"/>
                </a:highlight>
                <a:latin typeface="Times New Roman"/>
                <a:ea typeface="Times New Roman"/>
                <a:cs typeface="Times New Roman"/>
                <a:sym typeface="Times New Roman"/>
              </a:rPr>
              <a:t>Sclera – it’s always white</a:t>
            </a:r>
            <a:endParaRPr>
              <a:solidFill>
                <a:schemeClr val="dk1"/>
              </a:solidFill>
              <a:highlight>
                <a:srgbClr val="FFFFFF"/>
              </a:highlight>
              <a:latin typeface="Times New Roman"/>
              <a:ea typeface="Times New Roman"/>
              <a:cs typeface="Times New Roman"/>
              <a:sym typeface="Times New Roman"/>
            </a:endParaRPr>
          </a:p>
          <a:p>
            <a:pPr indent="0" lvl="0" marL="457200" rtl="0" algn="just">
              <a:spcBef>
                <a:spcPts val="1000"/>
              </a:spcBef>
              <a:spcAft>
                <a:spcPts val="1000"/>
              </a:spcAft>
              <a:buNone/>
            </a:pPr>
            <a:r>
              <a:t/>
            </a:r>
            <a:endParaRPr>
              <a:solidFill>
                <a:schemeClr val="dk1"/>
              </a:solidFill>
              <a:highlight>
                <a:srgbClr val="FFFFFF"/>
              </a:highlight>
              <a:latin typeface="Times New Roman"/>
              <a:ea typeface="Times New Roman"/>
              <a:cs typeface="Times New Roman"/>
              <a:sym typeface="Times New Roman"/>
            </a:endParaRPr>
          </a:p>
        </p:txBody>
      </p:sp>
      <p:sp>
        <p:nvSpPr>
          <p:cNvPr id="88" name="Google Shape;88;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id="93" name="Google Shape;93;p19"/>
          <p:cNvPicPr preferRelativeResize="0"/>
          <p:nvPr/>
        </p:nvPicPr>
        <p:blipFill>
          <a:blip r:embed="rId3">
            <a:alphaModFix/>
          </a:blip>
          <a:stretch>
            <a:fillRect/>
          </a:stretch>
        </p:blipFill>
        <p:spPr>
          <a:xfrm>
            <a:off x="3005138" y="1031100"/>
            <a:ext cx="3133725" cy="1304925"/>
          </a:xfrm>
          <a:prstGeom prst="rect">
            <a:avLst/>
          </a:prstGeom>
          <a:noFill/>
          <a:ln>
            <a:noFill/>
          </a:ln>
        </p:spPr>
      </p:pic>
      <p:sp>
        <p:nvSpPr>
          <p:cNvPr id="94" name="Google Shape;94;p19"/>
          <p:cNvSpPr txBox="1"/>
          <p:nvPr/>
        </p:nvSpPr>
        <p:spPr>
          <a:xfrm>
            <a:off x="10725" y="2400300"/>
            <a:ext cx="9144000" cy="2743200"/>
          </a:xfrm>
          <a:prstGeom prst="rect">
            <a:avLst/>
          </a:prstGeom>
          <a:noFill/>
          <a:ln>
            <a:noFill/>
          </a:ln>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SzPts val="1400"/>
              <a:buChar char="❖"/>
            </a:pPr>
            <a:r>
              <a:rPr lang="en">
                <a:solidFill>
                  <a:schemeClr val="dk1"/>
                </a:solidFill>
                <a:highlight>
                  <a:srgbClr val="FFFFFF"/>
                </a:highlight>
                <a:latin typeface="Times New Roman"/>
                <a:ea typeface="Times New Roman"/>
                <a:cs typeface="Times New Roman"/>
                <a:sym typeface="Times New Roman"/>
              </a:rPr>
              <a:t>We can easily infer that the sclera which is the white part of the eye covers the left part of the eye when we look at the  right side and vice versa.</a:t>
            </a:r>
            <a:endParaRPr>
              <a:solidFill>
                <a:schemeClr val="dk1"/>
              </a:solidFill>
              <a:highlight>
                <a:srgbClr val="FFFFFF"/>
              </a:highlight>
              <a:latin typeface="Times New Roman"/>
              <a:ea typeface="Times New Roman"/>
              <a:cs typeface="Times New Roman"/>
              <a:sym typeface="Times New Roman"/>
            </a:endParaRPr>
          </a:p>
          <a:p>
            <a:pPr indent="-317500" lvl="0" marL="457200" rtl="0" algn="just">
              <a:lnSpc>
                <a:spcPct val="150000"/>
              </a:lnSpc>
              <a:spcBef>
                <a:spcPts val="1000"/>
              </a:spcBef>
              <a:spcAft>
                <a:spcPts val="0"/>
              </a:spcAft>
              <a:buSzPts val="1400"/>
              <a:buChar char="❖"/>
            </a:pPr>
            <a:r>
              <a:rPr lang="en">
                <a:solidFill>
                  <a:schemeClr val="dk1"/>
                </a:solidFill>
                <a:highlight>
                  <a:srgbClr val="FFFFFF"/>
                </a:highlight>
                <a:latin typeface="Times New Roman"/>
                <a:ea typeface="Times New Roman"/>
                <a:cs typeface="Times New Roman"/>
                <a:sym typeface="Times New Roman"/>
              </a:rPr>
              <a:t>We divide the eye into two parts. </a:t>
            </a:r>
            <a:endParaRPr>
              <a:solidFill>
                <a:schemeClr val="dk1"/>
              </a:solidFill>
              <a:highlight>
                <a:srgbClr val="FFFFFF"/>
              </a:highlight>
              <a:latin typeface="Times New Roman"/>
              <a:ea typeface="Times New Roman"/>
              <a:cs typeface="Times New Roman"/>
              <a:sym typeface="Times New Roman"/>
            </a:endParaRPr>
          </a:p>
          <a:p>
            <a:pPr indent="0" lvl="0" marL="457200" rtl="0" algn="l">
              <a:spcBef>
                <a:spcPts val="1000"/>
              </a:spcBef>
              <a:spcAft>
                <a:spcPts val="0"/>
              </a:spcAft>
              <a:buNone/>
            </a:pPr>
            <a:r>
              <a:t/>
            </a:r>
            <a:endParaRPr/>
          </a:p>
        </p:txBody>
      </p:sp>
      <p:sp>
        <p:nvSpPr>
          <p:cNvPr id="95" name="Google Shape;95;p19"/>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20"/>
          <p:cNvPicPr preferRelativeResize="0"/>
          <p:nvPr/>
        </p:nvPicPr>
        <p:blipFill>
          <a:blip r:embed="rId3">
            <a:alphaModFix/>
          </a:blip>
          <a:stretch>
            <a:fillRect/>
          </a:stretch>
        </p:blipFill>
        <p:spPr>
          <a:xfrm>
            <a:off x="3598138" y="771525"/>
            <a:ext cx="1947725" cy="2175250"/>
          </a:xfrm>
          <a:prstGeom prst="rect">
            <a:avLst/>
          </a:prstGeom>
          <a:noFill/>
          <a:ln>
            <a:noFill/>
          </a:ln>
        </p:spPr>
      </p:pic>
      <p:sp>
        <p:nvSpPr>
          <p:cNvPr id="101" name="Google Shape;101;p20"/>
          <p:cNvSpPr txBox="1"/>
          <p:nvPr/>
        </p:nvSpPr>
        <p:spPr>
          <a:xfrm>
            <a:off x="0" y="3043250"/>
            <a:ext cx="9144000" cy="2100300"/>
          </a:xfrm>
          <a:prstGeom prst="rect">
            <a:avLst/>
          </a:prstGeom>
          <a:noFill/>
          <a:ln>
            <a:noFill/>
          </a:ln>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SzPts val="1400"/>
              <a:buChar char="❖"/>
            </a:pPr>
            <a:r>
              <a:rPr lang="en">
                <a:solidFill>
                  <a:schemeClr val="dk1"/>
                </a:solidFill>
                <a:highlight>
                  <a:srgbClr val="FFFFFF"/>
                </a:highlight>
                <a:latin typeface="Times New Roman"/>
                <a:ea typeface="Times New Roman"/>
                <a:cs typeface="Times New Roman"/>
                <a:sym typeface="Times New Roman"/>
              </a:rPr>
              <a:t>We can say that the sclera(white part) is more visible on the right side since the eye is looking towards the left. </a:t>
            </a:r>
            <a:endParaRPr>
              <a:solidFill>
                <a:schemeClr val="dk1"/>
              </a:solidFill>
              <a:highlight>
                <a:srgbClr val="FFFFFF"/>
              </a:highlight>
              <a:latin typeface="Times New Roman"/>
              <a:ea typeface="Times New Roman"/>
              <a:cs typeface="Times New Roman"/>
              <a:sym typeface="Times New Roman"/>
            </a:endParaRPr>
          </a:p>
          <a:p>
            <a:pPr indent="-317500" lvl="0" marL="457200" rtl="0" algn="just">
              <a:lnSpc>
                <a:spcPct val="150000"/>
              </a:lnSpc>
              <a:spcBef>
                <a:spcPts val="1000"/>
              </a:spcBef>
              <a:spcAft>
                <a:spcPts val="0"/>
              </a:spcAft>
              <a:buSzPts val="1400"/>
              <a:buChar char="❖"/>
            </a:pPr>
            <a:r>
              <a:rPr lang="en">
                <a:solidFill>
                  <a:schemeClr val="dk1"/>
                </a:solidFill>
                <a:highlight>
                  <a:srgbClr val="FFFFFF"/>
                </a:highlight>
                <a:latin typeface="Times New Roman"/>
                <a:ea typeface="Times New Roman"/>
                <a:cs typeface="Times New Roman"/>
                <a:sym typeface="Times New Roman"/>
              </a:rPr>
              <a:t>So, we can convert the eye into a threshold and then count the white pixels on both the sides and then we can calculate the gaze ratio using the count of white pixels on the left and right. </a:t>
            </a:r>
            <a:endParaRPr>
              <a:solidFill>
                <a:schemeClr val="dk1"/>
              </a:solidFill>
              <a:highlight>
                <a:srgbClr val="FFFFFF"/>
              </a:highlight>
              <a:latin typeface="Times New Roman"/>
              <a:ea typeface="Times New Roman"/>
              <a:cs typeface="Times New Roman"/>
              <a:sym typeface="Times New Roman"/>
            </a:endParaRPr>
          </a:p>
          <a:p>
            <a:pPr indent="-317500" lvl="0" marL="457200" rtl="0" algn="just">
              <a:lnSpc>
                <a:spcPct val="150000"/>
              </a:lnSpc>
              <a:spcBef>
                <a:spcPts val="1000"/>
              </a:spcBef>
              <a:spcAft>
                <a:spcPts val="0"/>
              </a:spcAft>
              <a:buSzPts val="1400"/>
              <a:buChar char="❖"/>
            </a:pPr>
            <a:r>
              <a:rPr lang="en">
                <a:solidFill>
                  <a:schemeClr val="dk1"/>
                </a:solidFill>
                <a:highlight>
                  <a:srgbClr val="FFFFFF"/>
                </a:highlight>
                <a:latin typeface="Times New Roman"/>
                <a:ea typeface="Times New Roman"/>
                <a:cs typeface="Times New Roman"/>
                <a:sym typeface="Times New Roman"/>
              </a:rPr>
              <a:t>This we do for the both eyes and then take the average of it as gaze ratio.</a:t>
            </a:r>
            <a:endParaRPr>
              <a:solidFill>
                <a:schemeClr val="dk1"/>
              </a:solidFill>
              <a:highlight>
                <a:srgbClr val="FFFFFF"/>
              </a:highlight>
              <a:latin typeface="Times New Roman"/>
              <a:ea typeface="Times New Roman"/>
              <a:cs typeface="Times New Roman"/>
              <a:sym typeface="Times New Roman"/>
            </a:endParaRPr>
          </a:p>
          <a:p>
            <a:pPr indent="0" lvl="0" marL="457200" rtl="0" algn="l">
              <a:spcBef>
                <a:spcPts val="1000"/>
              </a:spcBef>
              <a:spcAft>
                <a:spcPts val="0"/>
              </a:spcAft>
              <a:buNone/>
            </a:pPr>
            <a:r>
              <a:t/>
            </a:r>
            <a:endParaRPr/>
          </a:p>
        </p:txBody>
      </p:sp>
      <p:sp>
        <p:nvSpPr>
          <p:cNvPr id="102" name="Google Shape;102;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IMPLEMENTATION</a:t>
            </a:r>
            <a:endParaRPr b="1"/>
          </a:p>
          <a:p>
            <a:pPr indent="0" lvl="0" marL="0" rtl="0" algn="l">
              <a:spcBef>
                <a:spcPts val="0"/>
              </a:spcBef>
              <a:spcAft>
                <a:spcPts val="0"/>
              </a:spcAft>
              <a:buNone/>
            </a:pPr>
            <a:r>
              <a:t/>
            </a:r>
            <a:endParaRPr/>
          </a:p>
        </p:txBody>
      </p:sp>
      <p:sp>
        <p:nvSpPr>
          <p:cNvPr id="108" name="Google Shape;108;p21"/>
          <p:cNvSpPr txBox="1"/>
          <p:nvPr>
            <p:ph idx="4294967295" type="body"/>
          </p:nvPr>
        </p:nvSpPr>
        <p:spPr>
          <a:xfrm>
            <a:off x="311700" y="771275"/>
            <a:ext cx="8520600" cy="41934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lang="en">
                <a:solidFill>
                  <a:schemeClr val="dk1"/>
                </a:solidFill>
                <a:latin typeface="Times New Roman"/>
                <a:ea typeface="Times New Roman"/>
                <a:cs typeface="Times New Roman"/>
                <a:sym typeface="Times New Roman"/>
              </a:rPr>
              <a:t>            </a:t>
            </a:r>
            <a:r>
              <a:rPr b="1" lang="en">
                <a:solidFill>
                  <a:schemeClr val="dk1"/>
                </a:solidFill>
                <a:latin typeface="Times New Roman"/>
                <a:ea typeface="Times New Roman"/>
                <a:cs typeface="Times New Roman"/>
                <a:sym typeface="Times New Roman"/>
              </a:rPr>
              <a:t>MODULES</a:t>
            </a:r>
            <a:endParaRPr b="1">
              <a:solidFill>
                <a:schemeClr val="dk1"/>
              </a:solidFill>
              <a:latin typeface="Times New Roman"/>
              <a:ea typeface="Times New Roman"/>
              <a:cs typeface="Times New Roman"/>
              <a:sym typeface="Times New Roman"/>
            </a:endParaRPr>
          </a:p>
          <a:p>
            <a:pPr indent="-323850" lvl="0" marL="1371600" rtl="0" algn="just">
              <a:lnSpc>
                <a:spcPct val="150000"/>
              </a:lnSpc>
              <a:spcBef>
                <a:spcPts val="100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openCV</a:t>
            </a:r>
            <a:endParaRPr sz="1500">
              <a:solidFill>
                <a:schemeClr val="dk1"/>
              </a:solidFill>
              <a:latin typeface="Times New Roman"/>
              <a:ea typeface="Times New Roman"/>
              <a:cs typeface="Times New Roman"/>
              <a:sym typeface="Times New Roman"/>
            </a:endParaRPr>
          </a:p>
          <a:p>
            <a:pPr indent="-323850" lvl="0" marL="1371600" rtl="0" algn="just">
              <a:lnSpc>
                <a:spcPct val="150000"/>
              </a:lnSpc>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dlib</a:t>
            </a:r>
            <a:endParaRPr sz="1500">
              <a:solidFill>
                <a:schemeClr val="dk1"/>
              </a:solidFill>
              <a:latin typeface="Times New Roman"/>
              <a:ea typeface="Times New Roman"/>
              <a:cs typeface="Times New Roman"/>
              <a:sym typeface="Times New Roman"/>
            </a:endParaRPr>
          </a:p>
          <a:p>
            <a:pPr indent="-298450" lvl="0" marL="1371600" rtl="0" algn="just">
              <a:lnSpc>
                <a:spcPct val="150000"/>
              </a:lnSpc>
              <a:spcBef>
                <a:spcPts val="0"/>
              </a:spcBef>
              <a:spcAft>
                <a:spcPts val="0"/>
              </a:spcAft>
              <a:buClr>
                <a:schemeClr val="dk1"/>
              </a:buClr>
              <a:buSzPts val="1100"/>
              <a:buFont typeface="Times New Roman"/>
              <a:buChar char="●"/>
            </a:pPr>
            <a:r>
              <a:rPr lang="en" sz="1700">
                <a:solidFill>
                  <a:schemeClr val="dk1"/>
                </a:solidFill>
                <a:highlight>
                  <a:srgbClr val="FFFFFF"/>
                </a:highlight>
                <a:latin typeface="Times New Roman"/>
                <a:ea typeface="Times New Roman"/>
                <a:cs typeface="Times New Roman"/>
                <a:sym typeface="Times New Roman"/>
              </a:rPr>
              <a:t>numpy</a:t>
            </a:r>
            <a:r>
              <a:rPr lang="en" sz="1500">
                <a:solidFill>
                  <a:schemeClr val="dk1"/>
                </a:solidFill>
                <a:highlight>
                  <a:srgbClr val="FFFFFF"/>
                </a:highlight>
                <a:latin typeface="Times New Roman"/>
                <a:ea typeface="Times New Roman"/>
                <a:cs typeface="Times New Roman"/>
                <a:sym typeface="Times New Roman"/>
              </a:rPr>
              <a:t> </a:t>
            </a:r>
            <a:endParaRPr sz="1500">
              <a:solidFill>
                <a:schemeClr val="dk1"/>
              </a:solidFill>
              <a:highlight>
                <a:srgbClr val="FFFFFF"/>
              </a:highlight>
              <a:latin typeface="Times New Roman"/>
              <a:ea typeface="Times New Roman"/>
              <a:cs typeface="Times New Roman"/>
              <a:sym typeface="Times New Roman"/>
            </a:endParaRPr>
          </a:p>
          <a:p>
            <a:pPr indent="-298450" lvl="0" marL="1371600" rtl="0" algn="just">
              <a:lnSpc>
                <a:spcPct val="150000"/>
              </a:lnSpc>
              <a:spcBef>
                <a:spcPts val="0"/>
              </a:spcBef>
              <a:spcAft>
                <a:spcPts val="0"/>
              </a:spcAft>
              <a:buClr>
                <a:schemeClr val="dk1"/>
              </a:buClr>
              <a:buSzPts val="1100"/>
              <a:buFont typeface="Times New Roman"/>
              <a:buChar char="●"/>
            </a:pPr>
            <a:r>
              <a:rPr lang="en" sz="1600">
                <a:solidFill>
                  <a:schemeClr val="dk1"/>
                </a:solidFill>
                <a:highlight>
                  <a:srgbClr val="FFFFFF"/>
                </a:highlight>
                <a:latin typeface="Times New Roman"/>
                <a:ea typeface="Times New Roman"/>
                <a:cs typeface="Times New Roman"/>
                <a:sym typeface="Times New Roman"/>
              </a:rPr>
              <a:t>math</a:t>
            </a:r>
            <a:r>
              <a:rPr lang="en" sz="1500">
                <a:solidFill>
                  <a:schemeClr val="dk1"/>
                </a:solidFill>
                <a:highlight>
                  <a:srgbClr val="FFFFFF"/>
                </a:highlight>
                <a:latin typeface="Times New Roman"/>
                <a:ea typeface="Times New Roman"/>
                <a:cs typeface="Times New Roman"/>
                <a:sym typeface="Times New Roman"/>
              </a:rPr>
              <a:t> </a:t>
            </a:r>
            <a:endParaRPr sz="1500">
              <a:solidFill>
                <a:schemeClr val="dk1"/>
              </a:solidFill>
              <a:highlight>
                <a:srgbClr val="FFFFFF"/>
              </a:highlight>
              <a:latin typeface="Times New Roman"/>
              <a:ea typeface="Times New Roman"/>
              <a:cs typeface="Times New Roman"/>
              <a:sym typeface="Times New Roman"/>
            </a:endParaRPr>
          </a:p>
          <a:p>
            <a:pPr indent="-317500" lvl="0" marL="1371600" rtl="0" algn="just">
              <a:lnSpc>
                <a:spcPct val="150000"/>
              </a:lnSpc>
              <a:spcBef>
                <a:spcPts val="0"/>
              </a:spcBef>
              <a:spcAft>
                <a:spcPts val="0"/>
              </a:spcAft>
              <a:buClr>
                <a:schemeClr val="dk1"/>
              </a:buClr>
              <a:buSzPts val="1400"/>
              <a:buFont typeface="Times New Roman"/>
              <a:buChar char="●"/>
            </a:pPr>
            <a:r>
              <a:rPr lang="en" sz="1600">
                <a:solidFill>
                  <a:srgbClr val="202124"/>
                </a:solidFill>
                <a:highlight>
                  <a:srgbClr val="FFFFFF"/>
                </a:highlight>
                <a:latin typeface="Times New Roman"/>
                <a:ea typeface="Times New Roman"/>
                <a:cs typeface="Times New Roman"/>
                <a:sym typeface="Times New Roman"/>
              </a:rPr>
              <a:t>pyglet</a:t>
            </a:r>
            <a:endParaRPr sz="1500">
              <a:solidFill>
                <a:schemeClr val="dk1"/>
              </a:solidFill>
              <a:highlight>
                <a:srgbClr val="FDFDFD"/>
              </a:highlight>
              <a:latin typeface="Times New Roman"/>
              <a:ea typeface="Times New Roman"/>
              <a:cs typeface="Times New Roman"/>
              <a:sym typeface="Times New Roman"/>
            </a:endParaRPr>
          </a:p>
          <a:p>
            <a:pPr indent="-304800" lvl="0" marL="1371600" rtl="0" algn="just">
              <a:lnSpc>
                <a:spcPct val="150000"/>
              </a:lnSpc>
              <a:spcBef>
                <a:spcPts val="0"/>
              </a:spcBef>
              <a:spcAft>
                <a:spcPts val="0"/>
              </a:spcAft>
              <a:buClr>
                <a:schemeClr val="dk1"/>
              </a:buClr>
              <a:buSzPts val="1200"/>
              <a:buFont typeface="Times New Roman"/>
              <a:buChar char="●"/>
            </a:pPr>
            <a:r>
              <a:rPr lang="en" sz="1600">
                <a:solidFill>
                  <a:schemeClr val="dk1"/>
                </a:solidFill>
                <a:highlight>
                  <a:srgbClr val="FDFDFD"/>
                </a:highlight>
                <a:latin typeface="Times New Roman"/>
                <a:ea typeface="Times New Roman"/>
                <a:cs typeface="Times New Roman"/>
                <a:sym typeface="Times New Roman"/>
              </a:rPr>
              <a:t>mutagen</a:t>
            </a:r>
            <a:r>
              <a:rPr lang="en" sz="1500">
                <a:solidFill>
                  <a:schemeClr val="dk1"/>
                </a:solidFill>
                <a:highlight>
                  <a:srgbClr val="FDFDFD"/>
                </a:highlight>
                <a:latin typeface="Times New Roman"/>
                <a:ea typeface="Times New Roman"/>
                <a:cs typeface="Times New Roman"/>
                <a:sym typeface="Times New Roman"/>
              </a:rPr>
              <a:t> </a:t>
            </a:r>
            <a:endParaRPr sz="1500">
              <a:solidFill>
                <a:srgbClr val="202124"/>
              </a:solidFill>
              <a:highlight>
                <a:srgbClr val="FFFFFF"/>
              </a:highlight>
              <a:latin typeface="Times New Roman"/>
              <a:ea typeface="Times New Roman"/>
              <a:cs typeface="Times New Roman"/>
              <a:sym typeface="Times New Roman"/>
            </a:endParaRPr>
          </a:p>
          <a:p>
            <a:pPr indent="-304800" lvl="0" marL="1371600" rtl="0" algn="just">
              <a:lnSpc>
                <a:spcPct val="150000"/>
              </a:lnSpc>
              <a:spcBef>
                <a:spcPts val="0"/>
              </a:spcBef>
              <a:spcAft>
                <a:spcPts val="0"/>
              </a:spcAft>
              <a:buClr>
                <a:srgbClr val="202124"/>
              </a:buClr>
              <a:buSzPts val="1200"/>
              <a:buFont typeface="Times New Roman"/>
              <a:buChar char="●"/>
            </a:pPr>
            <a:r>
              <a:rPr lang="en" sz="1600">
                <a:solidFill>
                  <a:srgbClr val="202124"/>
                </a:solidFill>
                <a:highlight>
                  <a:srgbClr val="FFFFFF"/>
                </a:highlight>
                <a:latin typeface="Times New Roman"/>
                <a:ea typeface="Times New Roman"/>
                <a:cs typeface="Times New Roman"/>
                <a:sym typeface="Times New Roman"/>
              </a:rPr>
              <a:t>win32com</a:t>
            </a:r>
            <a:r>
              <a:rPr lang="en" sz="1500">
                <a:solidFill>
                  <a:srgbClr val="202124"/>
                </a:solidFill>
                <a:highlight>
                  <a:srgbClr val="FFFFFF"/>
                </a:highlight>
                <a:latin typeface="Times New Roman"/>
                <a:ea typeface="Times New Roman"/>
                <a:cs typeface="Times New Roman"/>
                <a:sym typeface="Times New Roman"/>
              </a:rPr>
              <a:t> </a:t>
            </a:r>
            <a:endParaRPr sz="1500">
              <a:solidFill>
                <a:srgbClr val="202124"/>
              </a:solidFill>
              <a:highlight>
                <a:srgbClr val="FFFFFF"/>
              </a:highlight>
              <a:latin typeface="Times New Roman"/>
              <a:ea typeface="Times New Roman"/>
              <a:cs typeface="Times New Roman"/>
              <a:sym typeface="Times New Roman"/>
            </a:endParaRPr>
          </a:p>
          <a:p>
            <a:pPr indent="-304800" lvl="0" marL="1371600" rtl="0" algn="just">
              <a:lnSpc>
                <a:spcPct val="150000"/>
              </a:lnSpc>
              <a:spcBef>
                <a:spcPts val="0"/>
              </a:spcBef>
              <a:spcAft>
                <a:spcPts val="0"/>
              </a:spcAft>
              <a:buClr>
                <a:schemeClr val="dk1"/>
              </a:buClr>
              <a:buSzPts val="1200"/>
              <a:buFont typeface="Times New Roman"/>
              <a:buChar char="●"/>
            </a:pPr>
            <a:r>
              <a:rPr lang="en" sz="1600">
                <a:solidFill>
                  <a:srgbClr val="202124"/>
                </a:solidFill>
                <a:highlight>
                  <a:srgbClr val="FFFFFF"/>
                </a:highlight>
                <a:latin typeface="Times New Roman"/>
                <a:ea typeface="Times New Roman"/>
                <a:cs typeface="Times New Roman"/>
                <a:sym typeface="Times New Roman"/>
              </a:rPr>
              <a:t>ffpyplayer</a:t>
            </a:r>
            <a:r>
              <a:rPr lang="en" sz="1500">
                <a:solidFill>
                  <a:srgbClr val="202124"/>
                </a:solidFill>
                <a:highlight>
                  <a:srgbClr val="FFFFFF"/>
                </a:highlight>
                <a:latin typeface="Times New Roman"/>
                <a:ea typeface="Times New Roman"/>
                <a:cs typeface="Times New Roman"/>
                <a:sym typeface="Times New Roman"/>
              </a:rPr>
              <a:t> </a:t>
            </a:r>
            <a:endParaRPr sz="1500">
              <a:solidFill>
                <a:schemeClr val="dk1"/>
              </a:solidFill>
              <a:highlight>
                <a:srgbClr val="FDFDFD"/>
              </a:highlight>
              <a:latin typeface="Times New Roman"/>
              <a:ea typeface="Times New Roman"/>
              <a:cs typeface="Times New Roman"/>
              <a:sym typeface="Times New Roman"/>
            </a:endParaRPr>
          </a:p>
          <a:p>
            <a:pPr indent="-304800" lvl="0" marL="1371600" rtl="0" algn="just">
              <a:lnSpc>
                <a:spcPct val="150000"/>
              </a:lnSpc>
              <a:spcBef>
                <a:spcPts val="0"/>
              </a:spcBef>
              <a:spcAft>
                <a:spcPts val="0"/>
              </a:spcAft>
              <a:buClr>
                <a:schemeClr val="dk1"/>
              </a:buClr>
              <a:buSzPts val="1200"/>
              <a:buFont typeface="Times New Roman"/>
              <a:buChar char="●"/>
            </a:pPr>
            <a:r>
              <a:rPr lang="en" sz="1700">
                <a:solidFill>
                  <a:schemeClr val="dk1"/>
                </a:solidFill>
                <a:highlight>
                  <a:srgbClr val="FDFDFD"/>
                </a:highlight>
                <a:latin typeface="Times New Roman"/>
                <a:ea typeface="Times New Roman"/>
                <a:cs typeface="Times New Roman"/>
                <a:sym typeface="Times New Roman"/>
              </a:rPr>
              <a:t>glob</a:t>
            </a:r>
            <a:r>
              <a:rPr lang="en" sz="1500">
                <a:solidFill>
                  <a:schemeClr val="dk1"/>
                </a:solidFill>
                <a:highlight>
                  <a:srgbClr val="FDFDFD"/>
                </a:highlight>
                <a:latin typeface="Times New Roman"/>
                <a:ea typeface="Times New Roman"/>
                <a:cs typeface="Times New Roman"/>
                <a:sym typeface="Times New Roman"/>
              </a:rPr>
              <a:t> </a:t>
            </a:r>
            <a:endParaRPr sz="1500">
              <a:solidFill>
                <a:schemeClr val="dk1"/>
              </a:solidFill>
              <a:highlight>
                <a:srgbClr val="FDFDFD"/>
              </a:highlight>
              <a:latin typeface="Times New Roman"/>
              <a:ea typeface="Times New Roman"/>
              <a:cs typeface="Times New Roman"/>
              <a:sym typeface="Times New Roman"/>
            </a:endParaRPr>
          </a:p>
          <a:p>
            <a:pPr indent="-304800" lvl="0" marL="1371600" rtl="0" algn="just">
              <a:lnSpc>
                <a:spcPct val="150000"/>
              </a:lnSpc>
              <a:spcBef>
                <a:spcPts val="0"/>
              </a:spcBef>
              <a:spcAft>
                <a:spcPts val="0"/>
              </a:spcAft>
              <a:buClr>
                <a:schemeClr val="dk1"/>
              </a:buClr>
              <a:buSzPts val="1200"/>
              <a:buFont typeface="Times New Roman"/>
              <a:buChar char="●"/>
            </a:pPr>
            <a:r>
              <a:rPr lang="en" sz="1600">
                <a:solidFill>
                  <a:schemeClr val="dk1"/>
                </a:solidFill>
                <a:highlight>
                  <a:srgbClr val="FFFFFF"/>
                </a:highlight>
                <a:latin typeface="Times New Roman"/>
                <a:ea typeface="Times New Roman"/>
                <a:cs typeface="Times New Roman"/>
                <a:sym typeface="Times New Roman"/>
              </a:rPr>
              <a:t>time</a:t>
            </a:r>
            <a:r>
              <a:rPr lang="en" sz="1500">
                <a:solidFill>
                  <a:schemeClr val="dk1"/>
                </a:solidFill>
                <a:highlight>
                  <a:srgbClr val="FFFFFF"/>
                </a:highlight>
                <a:latin typeface="Times New Roman"/>
                <a:ea typeface="Times New Roman"/>
                <a:cs typeface="Times New Roman"/>
                <a:sym typeface="Times New Roman"/>
              </a:rPr>
              <a:t> </a:t>
            </a:r>
            <a:endParaRPr sz="21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